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801"/>
    <a:srgbClr val="D8F4AA"/>
    <a:srgbClr val="BCE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2" d="100"/>
          <a:sy n="152" d="100"/>
        </p:scale>
        <p:origin x="82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4992F-47C2-4AB5-9B22-959C1677B2D5}" type="doc">
      <dgm:prSet loTypeId="urn:microsoft.com/office/officeart/2005/8/layout/hProcess9" loCatId="process" qsTypeId="urn:microsoft.com/office/officeart/2005/8/quickstyle/simple2" qsCatId="simple" csTypeId="urn:microsoft.com/office/officeart/2005/8/colors/accent3_3" csCatId="accent3" phldr="1"/>
      <dgm:spPr/>
    </dgm:pt>
    <dgm:pt modelId="{CABF1838-5EC2-4323-9BFC-BF128D302540}">
      <dgm:prSet phldrT="[Text]"/>
      <dgm:spPr/>
      <dgm:t>
        <a:bodyPr/>
        <a:lstStyle/>
        <a:p>
          <a:r>
            <a:rPr lang="de-CH" dirty="0"/>
            <a:t>schneiden</a:t>
          </a:r>
        </a:p>
      </dgm:t>
    </dgm:pt>
    <dgm:pt modelId="{DF663443-092A-4803-AE48-CC4C58FBE196}" type="parTrans" cxnId="{83238226-753A-4951-9835-ADBAF05B5E89}">
      <dgm:prSet/>
      <dgm:spPr/>
      <dgm:t>
        <a:bodyPr/>
        <a:lstStyle/>
        <a:p>
          <a:endParaRPr lang="de-CH"/>
        </a:p>
      </dgm:t>
    </dgm:pt>
    <dgm:pt modelId="{F7A1DF0A-024D-44E5-A57B-DD07D746A161}" type="sibTrans" cxnId="{83238226-753A-4951-9835-ADBAF05B5E89}">
      <dgm:prSet/>
      <dgm:spPr/>
      <dgm:t>
        <a:bodyPr/>
        <a:lstStyle/>
        <a:p>
          <a:endParaRPr lang="de-CH"/>
        </a:p>
      </dgm:t>
    </dgm:pt>
    <dgm:pt modelId="{D81F2449-A1A3-4A9F-B6C6-05ABF8A58828}">
      <dgm:prSet phldrT="[Text]"/>
      <dgm:spPr/>
      <dgm:t>
        <a:bodyPr/>
        <a:lstStyle/>
        <a:p>
          <a:r>
            <a:rPr lang="de-CH" dirty="0"/>
            <a:t>ernten</a:t>
          </a:r>
        </a:p>
      </dgm:t>
    </dgm:pt>
    <dgm:pt modelId="{5D3A6A25-4366-4986-A1CC-6C25A8312568}" type="parTrans" cxnId="{1B03923A-B992-4115-BF72-7804E17366EA}">
      <dgm:prSet/>
      <dgm:spPr/>
      <dgm:t>
        <a:bodyPr/>
        <a:lstStyle/>
        <a:p>
          <a:endParaRPr lang="de-CH"/>
        </a:p>
      </dgm:t>
    </dgm:pt>
    <dgm:pt modelId="{C97D99E5-B4CE-4477-BB43-56A237174C9A}" type="sibTrans" cxnId="{1B03923A-B992-4115-BF72-7804E17366EA}">
      <dgm:prSet/>
      <dgm:spPr/>
      <dgm:t>
        <a:bodyPr/>
        <a:lstStyle/>
        <a:p>
          <a:endParaRPr lang="de-CH"/>
        </a:p>
      </dgm:t>
    </dgm:pt>
    <dgm:pt modelId="{1AEE73A3-82E0-4B97-975A-27623EBDEC51}">
      <dgm:prSet phldrT="[Text]"/>
      <dgm:spPr/>
      <dgm:t>
        <a:bodyPr/>
        <a:lstStyle/>
        <a:p>
          <a:r>
            <a:rPr lang="de-CH" dirty="0"/>
            <a:t>verpacken</a:t>
          </a:r>
        </a:p>
      </dgm:t>
    </dgm:pt>
    <dgm:pt modelId="{B980D912-67C7-47BA-82EF-E0F5AA8863D1}" type="parTrans" cxnId="{751BCECE-8548-4932-A30F-FA1BAC45355E}">
      <dgm:prSet/>
      <dgm:spPr/>
      <dgm:t>
        <a:bodyPr/>
        <a:lstStyle/>
        <a:p>
          <a:endParaRPr lang="de-CH"/>
        </a:p>
      </dgm:t>
    </dgm:pt>
    <dgm:pt modelId="{5B85CD84-C7DC-4BFC-998C-505B3DCC3192}" type="sibTrans" cxnId="{751BCECE-8548-4932-A30F-FA1BAC45355E}">
      <dgm:prSet/>
      <dgm:spPr/>
      <dgm:t>
        <a:bodyPr/>
        <a:lstStyle/>
        <a:p>
          <a:endParaRPr lang="de-CH"/>
        </a:p>
      </dgm:t>
    </dgm:pt>
    <dgm:pt modelId="{F56F080D-1D10-4117-9FF1-B44E1C7602A6}">
      <dgm:prSet/>
      <dgm:spPr/>
      <dgm:t>
        <a:bodyPr/>
        <a:lstStyle/>
        <a:p>
          <a:r>
            <a:rPr lang="de-CH" dirty="0"/>
            <a:t>pflegen</a:t>
          </a:r>
        </a:p>
      </dgm:t>
    </dgm:pt>
    <dgm:pt modelId="{5B9AE3B9-C3CF-41D4-BCB6-6CD50084D33D}" type="parTrans" cxnId="{E66FDF75-E9A8-4B57-9ACB-33C691015519}">
      <dgm:prSet/>
      <dgm:spPr/>
      <dgm:t>
        <a:bodyPr/>
        <a:lstStyle/>
        <a:p>
          <a:endParaRPr lang="de-CH"/>
        </a:p>
      </dgm:t>
    </dgm:pt>
    <dgm:pt modelId="{BD3D117E-3991-49EA-A407-5C93C59EA24E}" type="sibTrans" cxnId="{E66FDF75-E9A8-4B57-9ACB-33C691015519}">
      <dgm:prSet/>
      <dgm:spPr/>
      <dgm:t>
        <a:bodyPr/>
        <a:lstStyle/>
        <a:p>
          <a:endParaRPr lang="de-CH"/>
        </a:p>
      </dgm:t>
    </dgm:pt>
    <dgm:pt modelId="{515FBA6F-253C-47CF-A752-95E5321F595E}" type="pres">
      <dgm:prSet presAssocID="{B9A4992F-47C2-4AB5-9B22-959C1677B2D5}" presName="CompostProcess" presStyleCnt="0">
        <dgm:presLayoutVars>
          <dgm:dir/>
          <dgm:resizeHandles val="exact"/>
        </dgm:presLayoutVars>
      </dgm:prSet>
      <dgm:spPr/>
    </dgm:pt>
    <dgm:pt modelId="{A2D5C275-4626-4377-B536-04AE81253800}" type="pres">
      <dgm:prSet presAssocID="{B9A4992F-47C2-4AB5-9B22-959C1677B2D5}" presName="arrow" presStyleLbl="bgShp" presStyleIdx="0" presStyleCnt="1"/>
      <dgm:spPr/>
    </dgm:pt>
    <dgm:pt modelId="{495AE0CD-95B8-4C61-AA74-99DBEA799342}" type="pres">
      <dgm:prSet presAssocID="{B9A4992F-47C2-4AB5-9B22-959C1677B2D5}" presName="linearProcess" presStyleCnt="0"/>
      <dgm:spPr/>
    </dgm:pt>
    <dgm:pt modelId="{A078E1CE-5959-47D5-84DE-C0B8D65A0BAC}" type="pres">
      <dgm:prSet presAssocID="{CABF1838-5EC2-4323-9BFC-BF128D302540}" presName="textNode" presStyleLbl="node1" presStyleIdx="0" presStyleCnt="4">
        <dgm:presLayoutVars>
          <dgm:bulletEnabled val="1"/>
        </dgm:presLayoutVars>
      </dgm:prSet>
      <dgm:spPr/>
    </dgm:pt>
    <dgm:pt modelId="{A7FE54ED-20CB-4243-A9E9-0DC32056E1E2}" type="pres">
      <dgm:prSet presAssocID="{F7A1DF0A-024D-44E5-A57B-DD07D746A161}" presName="sibTrans" presStyleCnt="0"/>
      <dgm:spPr/>
    </dgm:pt>
    <dgm:pt modelId="{BFE66E9C-9D81-4336-911D-AA1564102B99}" type="pres">
      <dgm:prSet presAssocID="{F56F080D-1D10-4117-9FF1-B44E1C7602A6}" presName="textNode" presStyleLbl="node1" presStyleIdx="1" presStyleCnt="4">
        <dgm:presLayoutVars>
          <dgm:bulletEnabled val="1"/>
        </dgm:presLayoutVars>
      </dgm:prSet>
      <dgm:spPr/>
    </dgm:pt>
    <dgm:pt modelId="{0404C7CE-0A8A-4DE3-8BE0-72C8D91030EF}" type="pres">
      <dgm:prSet presAssocID="{BD3D117E-3991-49EA-A407-5C93C59EA24E}" presName="sibTrans" presStyleCnt="0"/>
      <dgm:spPr/>
    </dgm:pt>
    <dgm:pt modelId="{5620B19D-CEF8-4B9B-A246-85316B19A2A8}" type="pres">
      <dgm:prSet presAssocID="{D81F2449-A1A3-4A9F-B6C6-05ABF8A58828}" presName="textNode" presStyleLbl="node1" presStyleIdx="2" presStyleCnt="4">
        <dgm:presLayoutVars>
          <dgm:bulletEnabled val="1"/>
        </dgm:presLayoutVars>
      </dgm:prSet>
      <dgm:spPr/>
    </dgm:pt>
    <dgm:pt modelId="{38C0B351-D076-4024-803E-13C92561C10B}" type="pres">
      <dgm:prSet presAssocID="{C97D99E5-B4CE-4477-BB43-56A237174C9A}" presName="sibTrans" presStyleCnt="0"/>
      <dgm:spPr/>
    </dgm:pt>
    <dgm:pt modelId="{108AB58C-FC74-4BE0-A155-771D524E00C2}" type="pres">
      <dgm:prSet presAssocID="{1AEE73A3-82E0-4B97-975A-27623EBDEC51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60F760E-3EC6-4FF2-BEA4-9CFE1267AFEC}" type="presOf" srcId="{B9A4992F-47C2-4AB5-9B22-959C1677B2D5}" destId="{515FBA6F-253C-47CF-A752-95E5321F595E}" srcOrd="0" destOrd="0" presId="urn:microsoft.com/office/officeart/2005/8/layout/hProcess9"/>
    <dgm:cxn modelId="{B9F3D91A-8286-4095-AEBA-A1969261C002}" type="presOf" srcId="{CABF1838-5EC2-4323-9BFC-BF128D302540}" destId="{A078E1CE-5959-47D5-84DE-C0B8D65A0BAC}" srcOrd="0" destOrd="0" presId="urn:microsoft.com/office/officeart/2005/8/layout/hProcess9"/>
    <dgm:cxn modelId="{83238226-753A-4951-9835-ADBAF05B5E89}" srcId="{B9A4992F-47C2-4AB5-9B22-959C1677B2D5}" destId="{CABF1838-5EC2-4323-9BFC-BF128D302540}" srcOrd="0" destOrd="0" parTransId="{DF663443-092A-4803-AE48-CC4C58FBE196}" sibTransId="{F7A1DF0A-024D-44E5-A57B-DD07D746A161}"/>
    <dgm:cxn modelId="{879B3A29-E9FA-4FD0-8B5E-E9A28528D27E}" type="presOf" srcId="{1AEE73A3-82E0-4B97-975A-27623EBDEC51}" destId="{108AB58C-FC74-4BE0-A155-771D524E00C2}" srcOrd="0" destOrd="0" presId="urn:microsoft.com/office/officeart/2005/8/layout/hProcess9"/>
    <dgm:cxn modelId="{5C81B42E-5A08-4EA4-AA57-2176B9E628B2}" type="presOf" srcId="{D81F2449-A1A3-4A9F-B6C6-05ABF8A58828}" destId="{5620B19D-CEF8-4B9B-A246-85316B19A2A8}" srcOrd="0" destOrd="0" presId="urn:microsoft.com/office/officeart/2005/8/layout/hProcess9"/>
    <dgm:cxn modelId="{1B03923A-B992-4115-BF72-7804E17366EA}" srcId="{B9A4992F-47C2-4AB5-9B22-959C1677B2D5}" destId="{D81F2449-A1A3-4A9F-B6C6-05ABF8A58828}" srcOrd="2" destOrd="0" parTransId="{5D3A6A25-4366-4986-A1CC-6C25A8312568}" sibTransId="{C97D99E5-B4CE-4477-BB43-56A237174C9A}"/>
    <dgm:cxn modelId="{616B7A6E-0C17-4432-93F1-2207C94235DB}" type="presOf" srcId="{F56F080D-1D10-4117-9FF1-B44E1C7602A6}" destId="{BFE66E9C-9D81-4336-911D-AA1564102B99}" srcOrd="0" destOrd="0" presId="urn:microsoft.com/office/officeart/2005/8/layout/hProcess9"/>
    <dgm:cxn modelId="{E66FDF75-E9A8-4B57-9ACB-33C691015519}" srcId="{B9A4992F-47C2-4AB5-9B22-959C1677B2D5}" destId="{F56F080D-1D10-4117-9FF1-B44E1C7602A6}" srcOrd="1" destOrd="0" parTransId="{5B9AE3B9-C3CF-41D4-BCB6-6CD50084D33D}" sibTransId="{BD3D117E-3991-49EA-A407-5C93C59EA24E}"/>
    <dgm:cxn modelId="{751BCECE-8548-4932-A30F-FA1BAC45355E}" srcId="{B9A4992F-47C2-4AB5-9B22-959C1677B2D5}" destId="{1AEE73A3-82E0-4B97-975A-27623EBDEC51}" srcOrd="3" destOrd="0" parTransId="{B980D912-67C7-47BA-82EF-E0F5AA8863D1}" sibTransId="{5B85CD84-C7DC-4BFC-998C-505B3DCC3192}"/>
    <dgm:cxn modelId="{DD042EE4-E100-4CC4-8D43-E72442296B72}" type="presParOf" srcId="{515FBA6F-253C-47CF-A752-95E5321F595E}" destId="{A2D5C275-4626-4377-B536-04AE81253800}" srcOrd="0" destOrd="0" presId="urn:microsoft.com/office/officeart/2005/8/layout/hProcess9"/>
    <dgm:cxn modelId="{2FB9E059-559D-40C8-993B-B4136E86C965}" type="presParOf" srcId="{515FBA6F-253C-47CF-A752-95E5321F595E}" destId="{495AE0CD-95B8-4C61-AA74-99DBEA799342}" srcOrd="1" destOrd="0" presId="urn:microsoft.com/office/officeart/2005/8/layout/hProcess9"/>
    <dgm:cxn modelId="{08688AD8-DF12-490A-9337-83262A15A3FD}" type="presParOf" srcId="{495AE0CD-95B8-4C61-AA74-99DBEA799342}" destId="{A078E1CE-5959-47D5-84DE-C0B8D65A0BAC}" srcOrd="0" destOrd="0" presId="urn:microsoft.com/office/officeart/2005/8/layout/hProcess9"/>
    <dgm:cxn modelId="{3A45FB22-3C34-4B7B-AF7A-35D4A552AD3B}" type="presParOf" srcId="{495AE0CD-95B8-4C61-AA74-99DBEA799342}" destId="{A7FE54ED-20CB-4243-A9E9-0DC32056E1E2}" srcOrd="1" destOrd="0" presId="urn:microsoft.com/office/officeart/2005/8/layout/hProcess9"/>
    <dgm:cxn modelId="{8D9A7A2E-A1A2-4B86-ABE0-87281B988EC7}" type="presParOf" srcId="{495AE0CD-95B8-4C61-AA74-99DBEA799342}" destId="{BFE66E9C-9D81-4336-911D-AA1564102B99}" srcOrd="2" destOrd="0" presId="urn:microsoft.com/office/officeart/2005/8/layout/hProcess9"/>
    <dgm:cxn modelId="{C24120AF-BB34-41C8-9C2F-1C1764221B0C}" type="presParOf" srcId="{495AE0CD-95B8-4C61-AA74-99DBEA799342}" destId="{0404C7CE-0A8A-4DE3-8BE0-72C8D91030EF}" srcOrd="3" destOrd="0" presId="urn:microsoft.com/office/officeart/2005/8/layout/hProcess9"/>
    <dgm:cxn modelId="{288935C5-340B-4C20-8EDB-2826C02DA591}" type="presParOf" srcId="{495AE0CD-95B8-4C61-AA74-99DBEA799342}" destId="{5620B19D-CEF8-4B9B-A246-85316B19A2A8}" srcOrd="4" destOrd="0" presId="urn:microsoft.com/office/officeart/2005/8/layout/hProcess9"/>
    <dgm:cxn modelId="{B4A909CE-D03A-4240-8D23-F5054ADA0A15}" type="presParOf" srcId="{495AE0CD-95B8-4C61-AA74-99DBEA799342}" destId="{38C0B351-D076-4024-803E-13C92561C10B}" srcOrd="5" destOrd="0" presId="urn:microsoft.com/office/officeart/2005/8/layout/hProcess9"/>
    <dgm:cxn modelId="{A52F6B3B-A805-4741-9528-355CCF7706DA}" type="presParOf" srcId="{495AE0CD-95B8-4C61-AA74-99DBEA799342}" destId="{108AB58C-FC74-4BE0-A155-771D524E00C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DAE29D-251B-481D-B56F-187B3CA0703A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</dgm:pt>
    <dgm:pt modelId="{6716E1EB-ECFB-4CA4-B38F-4EA0FC55070F}">
      <dgm:prSet phldrT="[Text]"/>
      <dgm:spPr/>
      <dgm:t>
        <a:bodyPr/>
        <a:lstStyle/>
        <a:p>
          <a:r>
            <a:rPr lang="de-CH" dirty="0"/>
            <a:t>Isolda</a:t>
          </a:r>
        </a:p>
      </dgm:t>
    </dgm:pt>
    <dgm:pt modelId="{304D2DA5-8B07-4B3E-8B56-138397554217}" type="parTrans" cxnId="{08F1391D-9A59-45EB-9A78-5016A178E687}">
      <dgm:prSet/>
      <dgm:spPr/>
      <dgm:t>
        <a:bodyPr/>
        <a:lstStyle/>
        <a:p>
          <a:endParaRPr lang="de-CH"/>
        </a:p>
      </dgm:t>
    </dgm:pt>
    <dgm:pt modelId="{241310A9-1A62-47D9-8846-741003CD3F2D}" type="sibTrans" cxnId="{08F1391D-9A59-45EB-9A78-5016A178E687}">
      <dgm:prSet/>
      <dgm:spPr/>
      <dgm:t>
        <a:bodyPr/>
        <a:lstStyle/>
        <a:p>
          <a:endParaRPr lang="de-CH"/>
        </a:p>
      </dgm:t>
    </dgm:pt>
    <dgm:pt modelId="{EBB9E81C-DCB1-4662-855C-B0A7758A1B7C}">
      <dgm:prSet phldrT="[Text]"/>
      <dgm:spPr/>
      <dgm:t>
        <a:bodyPr/>
        <a:lstStyle/>
        <a:p>
          <a:r>
            <a:rPr lang="de-CH" dirty="0" err="1"/>
            <a:t>Aurate</a:t>
          </a:r>
          <a:endParaRPr lang="de-CH" dirty="0"/>
        </a:p>
      </dgm:t>
    </dgm:pt>
    <dgm:pt modelId="{F2711B3A-F4B1-4C21-951E-A87D5EDF4F05}" type="parTrans" cxnId="{933EAE99-22B9-4282-8F95-BEDA9D47CB11}">
      <dgm:prSet/>
      <dgm:spPr/>
      <dgm:t>
        <a:bodyPr/>
        <a:lstStyle/>
        <a:p>
          <a:endParaRPr lang="de-CH"/>
        </a:p>
      </dgm:t>
    </dgm:pt>
    <dgm:pt modelId="{37A3B547-1A8C-4BEA-8FDE-E832DBECF7FE}" type="sibTrans" cxnId="{933EAE99-22B9-4282-8F95-BEDA9D47CB11}">
      <dgm:prSet/>
      <dgm:spPr/>
      <dgm:t>
        <a:bodyPr/>
        <a:lstStyle/>
        <a:p>
          <a:endParaRPr lang="de-CH"/>
        </a:p>
      </dgm:t>
    </dgm:pt>
    <dgm:pt modelId="{009FDD7F-BE9E-4D66-92E6-4AF5AD55B6EE}">
      <dgm:prSet phldrT="[Text]"/>
      <dgm:spPr/>
      <dgm:t>
        <a:bodyPr/>
        <a:lstStyle/>
        <a:p>
          <a:r>
            <a:rPr lang="de-CH" dirty="0"/>
            <a:t>Carola</a:t>
          </a:r>
        </a:p>
      </dgm:t>
    </dgm:pt>
    <dgm:pt modelId="{FB911523-0785-4134-BE72-06AB7CC34EE3}" type="parTrans" cxnId="{EE14EDE2-1DA2-4424-860B-BD6C01B75DEB}">
      <dgm:prSet/>
      <dgm:spPr/>
      <dgm:t>
        <a:bodyPr/>
        <a:lstStyle/>
        <a:p>
          <a:endParaRPr lang="de-CH"/>
        </a:p>
      </dgm:t>
    </dgm:pt>
    <dgm:pt modelId="{6FF0060D-F915-4C1C-9F40-3A2624CFBEC5}" type="sibTrans" cxnId="{EE14EDE2-1DA2-4424-860B-BD6C01B75DEB}">
      <dgm:prSet/>
      <dgm:spPr/>
      <dgm:t>
        <a:bodyPr/>
        <a:lstStyle/>
        <a:p>
          <a:endParaRPr lang="de-CH"/>
        </a:p>
      </dgm:t>
    </dgm:pt>
    <dgm:pt modelId="{605A644D-2E3D-47C8-860A-901D504C41B1}">
      <dgm:prSet/>
      <dgm:spPr/>
      <dgm:t>
        <a:bodyPr/>
        <a:lstStyle/>
        <a:p>
          <a:r>
            <a:rPr lang="de-CH" dirty="0"/>
            <a:t>Sommer Robine</a:t>
          </a:r>
        </a:p>
      </dgm:t>
    </dgm:pt>
    <dgm:pt modelId="{6D597DE5-6E0B-46DB-B0E8-8281855241D9}" type="parTrans" cxnId="{D6C4A36B-32E4-4934-A41E-58A0B832CD25}">
      <dgm:prSet/>
      <dgm:spPr/>
      <dgm:t>
        <a:bodyPr/>
        <a:lstStyle/>
        <a:p>
          <a:endParaRPr lang="de-CH"/>
        </a:p>
      </dgm:t>
    </dgm:pt>
    <dgm:pt modelId="{72F9FB76-24B0-4493-969B-213411E967FC}" type="sibTrans" cxnId="{D6C4A36B-32E4-4934-A41E-58A0B832CD25}">
      <dgm:prSet/>
      <dgm:spPr/>
      <dgm:t>
        <a:bodyPr/>
        <a:lstStyle/>
        <a:p>
          <a:endParaRPr lang="de-CH"/>
        </a:p>
      </dgm:t>
    </dgm:pt>
    <dgm:pt modelId="{837895B6-9E81-42E1-A942-A50C666C4822}">
      <dgm:prSet/>
      <dgm:spPr/>
      <dgm:t>
        <a:bodyPr/>
        <a:lstStyle/>
        <a:p>
          <a:r>
            <a:rPr lang="de-CH" dirty="0"/>
            <a:t>Marktgräfin</a:t>
          </a:r>
        </a:p>
      </dgm:t>
    </dgm:pt>
    <dgm:pt modelId="{8D52283F-10CB-48CA-A8B4-22CD10F42169}" type="parTrans" cxnId="{7929479E-18C6-4EAB-8CFD-9E2D13225372}">
      <dgm:prSet/>
      <dgm:spPr/>
      <dgm:t>
        <a:bodyPr/>
        <a:lstStyle/>
        <a:p>
          <a:endParaRPr lang="de-CH"/>
        </a:p>
      </dgm:t>
    </dgm:pt>
    <dgm:pt modelId="{83318D2F-F07B-4511-86A7-E0FEAA5DC680}" type="sibTrans" cxnId="{7929479E-18C6-4EAB-8CFD-9E2D13225372}">
      <dgm:prSet/>
      <dgm:spPr/>
      <dgm:t>
        <a:bodyPr/>
        <a:lstStyle/>
        <a:p>
          <a:endParaRPr lang="de-CH"/>
        </a:p>
      </dgm:t>
    </dgm:pt>
    <dgm:pt modelId="{E020A9C2-684D-4EA4-8437-78F3558A5376}" type="pres">
      <dgm:prSet presAssocID="{A4DAE29D-251B-481D-B56F-187B3CA0703A}" presName="linearFlow" presStyleCnt="0">
        <dgm:presLayoutVars>
          <dgm:dir/>
          <dgm:resizeHandles val="exact"/>
        </dgm:presLayoutVars>
      </dgm:prSet>
      <dgm:spPr/>
    </dgm:pt>
    <dgm:pt modelId="{5B0C04F7-7726-41B9-BBE6-7A969887ED23}" type="pres">
      <dgm:prSet presAssocID="{6716E1EB-ECFB-4CA4-B38F-4EA0FC55070F}" presName="composite" presStyleCnt="0"/>
      <dgm:spPr/>
    </dgm:pt>
    <dgm:pt modelId="{8901DBC1-7E05-404A-941D-76A92A7A0D1C}" type="pres">
      <dgm:prSet presAssocID="{6716E1EB-ECFB-4CA4-B38F-4EA0FC55070F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17063BE9-0BF8-4907-960A-6657AF97A411}" type="pres">
      <dgm:prSet presAssocID="{6716E1EB-ECFB-4CA4-B38F-4EA0FC55070F}" presName="txShp" presStyleLbl="node1" presStyleIdx="0" presStyleCnt="5">
        <dgm:presLayoutVars>
          <dgm:bulletEnabled val="1"/>
        </dgm:presLayoutVars>
      </dgm:prSet>
      <dgm:spPr/>
    </dgm:pt>
    <dgm:pt modelId="{9332B787-44F9-4915-B1C8-B3D1C02A741E}" type="pres">
      <dgm:prSet presAssocID="{241310A9-1A62-47D9-8846-741003CD3F2D}" presName="spacing" presStyleCnt="0"/>
      <dgm:spPr/>
    </dgm:pt>
    <dgm:pt modelId="{C5A748EC-9C92-47E9-82F2-39F5A9ECC34C}" type="pres">
      <dgm:prSet presAssocID="{605A644D-2E3D-47C8-860A-901D504C41B1}" presName="composite" presStyleCnt="0"/>
      <dgm:spPr/>
    </dgm:pt>
    <dgm:pt modelId="{5D230C77-2EDD-4B8C-8935-B39F23E9F3C3}" type="pres">
      <dgm:prSet presAssocID="{605A644D-2E3D-47C8-860A-901D504C41B1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DD98A3D-49F1-430D-84C6-C948AA0C38B3}" type="pres">
      <dgm:prSet presAssocID="{605A644D-2E3D-47C8-860A-901D504C41B1}" presName="txShp" presStyleLbl="node1" presStyleIdx="1" presStyleCnt="5">
        <dgm:presLayoutVars>
          <dgm:bulletEnabled val="1"/>
        </dgm:presLayoutVars>
      </dgm:prSet>
      <dgm:spPr/>
    </dgm:pt>
    <dgm:pt modelId="{5CBFA810-57A5-4642-A606-CA080F19364A}" type="pres">
      <dgm:prSet presAssocID="{72F9FB76-24B0-4493-969B-213411E967FC}" presName="spacing" presStyleCnt="0"/>
      <dgm:spPr/>
    </dgm:pt>
    <dgm:pt modelId="{2E75E4C4-C282-4973-B1F2-BB8F882B0702}" type="pres">
      <dgm:prSet presAssocID="{837895B6-9E81-42E1-A942-A50C666C4822}" presName="composite" presStyleCnt="0"/>
      <dgm:spPr/>
    </dgm:pt>
    <dgm:pt modelId="{60EABC97-E50E-4799-98CF-2674A062E418}" type="pres">
      <dgm:prSet presAssocID="{837895B6-9E81-42E1-A942-A50C666C4822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12D21CB-295C-47B2-9636-29CED8C938A7}" type="pres">
      <dgm:prSet presAssocID="{837895B6-9E81-42E1-A942-A50C666C4822}" presName="txShp" presStyleLbl="node1" presStyleIdx="2" presStyleCnt="5">
        <dgm:presLayoutVars>
          <dgm:bulletEnabled val="1"/>
        </dgm:presLayoutVars>
      </dgm:prSet>
      <dgm:spPr/>
    </dgm:pt>
    <dgm:pt modelId="{69A0A9FD-9ED5-4121-AD2E-9D00607EA7A3}" type="pres">
      <dgm:prSet presAssocID="{83318D2F-F07B-4511-86A7-E0FEAA5DC680}" presName="spacing" presStyleCnt="0"/>
      <dgm:spPr/>
    </dgm:pt>
    <dgm:pt modelId="{AAFA07A7-0831-4F64-BC8C-6AF4F0932C95}" type="pres">
      <dgm:prSet presAssocID="{EBB9E81C-DCB1-4662-855C-B0A7758A1B7C}" presName="composite" presStyleCnt="0"/>
      <dgm:spPr/>
    </dgm:pt>
    <dgm:pt modelId="{D1082921-AFFA-41A0-895D-5B2B0C19AE38}" type="pres">
      <dgm:prSet presAssocID="{EBB9E81C-DCB1-4662-855C-B0A7758A1B7C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0B7E715-B0C1-49AF-A470-93C693762FED}" type="pres">
      <dgm:prSet presAssocID="{EBB9E81C-DCB1-4662-855C-B0A7758A1B7C}" presName="txShp" presStyleLbl="node1" presStyleIdx="3" presStyleCnt="5">
        <dgm:presLayoutVars>
          <dgm:bulletEnabled val="1"/>
        </dgm:presLayoutVars>
      </dgm:prSet>
      <dgm:spPr/>
    </dgm:pt>
    <dgm:pt modelId="{5AA75400-07EC-49BC-AC2E-993E7F02F990}" type="pres">
      <dgm:prSet presAssocID="{37A3B547-1A8C-4BEA-8FDE-E832DBECF7FE}" presName="spacing" presStyleCnt="0"/>
      <dgm:spPr/>
    </dgm:pt>
    <dgm:pt modelId="{B5A4769C-4B6B-4D13-8285-B6185BA7E036}" type="pres">
      <dgm:prSet presAssocID="{009FDD7F-BE9E-4D66-92E6-4AF5AD55B6EE}" presName="composite" presStyleCnt="0"/>
      <dgm:spPr/>
    </dgm:pt>
    <dgm:pt modelId="{DE9606D1-6BEB-4136-A189-F32E4DEA2E32}" type="pres">
      <dgm:prSet presAssocID="{009FDD7F-BE9E-4D66-92E6-4AF5AD55B6EE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CBABE18-2795-4C63-B5AD-4670197FD51E}" type="pres">
      <dgm:prSet presAssocID="{009FDD7F-BE9E-4D66-92E6-4AF5AD55B6EE}" presName="txShp" presStyleLbl="node1" presStyleIdx="4" presStyleCnt="5">
        <dgm:presLayoutVars>
          <dgm:bulletEnabled val="1"/>
        </dgm:presLayoutVars>
      </dgm:prSet>
      <dgm:spPr/>
    </dgm:pt>
  </dgm:ptLst>
  <dgm:cxnLst>
    <dgm:cxn modelId="{C3A87D0B-09F8-45CE-96CE-3D1CFF9E2B95}" type="presOf" srcId="{605A644D-2E3D-47C8-860A-901D504C41B1}" destId="{FDD98A3D-49F1-430D-84C6-C948AA0C38B3}" srcOrd="0" destOrd="0" presId="urn:microsoft.com/office/officeart/2005/8/layout/vList3"/>
    <dgm:cxn modelId="{90651C16-4C72-4654-AA94-2C4E0B268C02}" type="presOf" srcId="{6716E1EB-ECFB-4CA4-B38F-4EA0FC55070F}" destId="{17063BE9-0BF8-4907-960A-6657AF97A411}" srcOrd="0" destOrd="0" presId="urn:microsoft.com/office/officeart/2005/8/layout/vList3"/>
    <dgm:cxn modelId="{4B758D18-5667-418F-A6B9-7F00804871EE}" type="presOf" srcId="{EBB9E81C-DCB1-4662-855C-B0A7758A1B7C}" destId="{40B7E715-B0C1-49AF-A470-93C693762FED}" srcOrd="0" destOrd="0" presId="urn:microsoft.com/office/officeart/2005/8/layout/vList3"/>
    <dgm:cxn modelId="{08F1391D-9A59-45EB-9A78-5016A178E687}" srcId="{A4DAE29D-251B-481D-B56F-187B3CA0703A}" destId="{6716E1EB-ECFB-4CA4-B38F-4EA0FC55070F}" srcOrd="0" destOrd="0" parTransId="{304D2DA5-8B07-4B3E-8B56-138397554217}" sibTransId="{241310A9-1A62-47D9-8846-741003CD3F2D}"/>
    <dgm:cxn modelId="{D6C4A36B-32E4-4934-A41E-58A0B832CD25}" srcId="{A4DAE29D-251B-481D-B56F-187B3CA0703A}" destId="{605A644D-2E3D-47C8-860A-901D504C41B1}" srcOrd="1" destOrd="0" parTransId="{6D597DE5-6E0B-46DB-B0E8-8281855241D9}" sibTransId="{72F9FB76-24B0-4493-969B-213411E967FC}"/>
    <dgm:cxn modelId="{933EAE99-22B9-4282-8F95-BEDA9D47CB11}" srcId="{A4DAE29D-251B-481D-B56F-187B3CA0703A}" destId="{EBB9E81C-DCB1-4662-855C-B0A7758A1B7C}" srcOrd="3" destOrd="0" parTransId="{F2711B3A-F4B1-4C21-951E-A87D5EDF4F05}" sibTransId="{37A3B547-1A8C-4BEA-8FDE-E832DBECF7FE}"/>
    <dgm:cxn modelId="{7929479E-18C6-4EAB-8CFD-9E2D13225372}" srcId="{A4DAE29D-251B-481D-B56F-187B3CA0703A}" destId="{837895B6-9E81-42E1-A942-A50C666C4822}" srcOrd="2" destOrd="0" parTransId="{8D52283F-10CB-48CA-A8B4-22CD10F42169}" sibTransId="{83318D2F-F07B-4511-86A7-E0FEAA5DC680}"/>
    <dgm:cxn modelId="{F3FE48A4-FDA4-4D79-8237-F69800A6100C}" type="presOf" srcId="{A4DAE29D-251B-481D-B56F-187B3CA0703A}" destId="{E020A9C2-684D-4EA4-8437-78F3558A5376}" srcOrd="0" destOrd="0" presId="urn:microsoft.com/office/officeart/2005/8/layout/vList3"/>
    <dgm:cxn modelId="{4F63B8AD-5A2D-4FF9-AF59-E8166D3676F5}" type="presOf" srcId="{009FDD7F-BE9E-4D66-92E6-4AF5AD55B6EE}" destId="{1CBABE18-2795-4C63-B5AD-4670197FD51E}" srcOrd="0" destOrd="0" presId="urn:microsoft.com/office/officeart/2005/8/layout/vList3"/>
    <dgm:cxn modelId="{EE14EDE2-1DA2-4424-860B-BD6C01B75DEB}" srcId="{A4DAE29D-251B-481D-B56F-187B3CA0703A}" destId="{009FDD7F-BE9E-4D66-92E6-4AF5AD55B6EE}" srcOrd="4" destOrd="0" parTransId="{FB911523-0785-4134-BE72-06AB7CC34EE3}" sibTransId="{6FF0060D-F915-4C1C-9F40-3A2624CFBEC5}"/>
    <dgm:cxn modelId="{296302F7-DEC5-40F8-A189-FDE8A4E50CE9}" type="presOf" srcId="{837895B6-9E81-42E1-A942-A50C666C4822}" destId="{B12D21CB-295C-47B2-9636-29CED8C938A7}" srcOrd="0" destOrd="0" presId="urn:microsoft.com/office/officeart/2005/8/layout/vList3"/>
    <dgm:cxn modelId="{C2B99A58-497B-48CB-B506-C8361C5A9283}" type="presParOf" srcId="{E020A9C2-684D-4EA4-8437-78F3558A5376}" destId="{5B0C04F7-7726-41B9-BBE6-7A969887ED23}" srcOrd="0" destOrd="0" presId="urn:microsoft.com/office/officeart/2005/8/layout/vList3"/>
    <dgm:cxn modelId="{53C04C0E-D426-4033-A8FF-1EB371702A6E}" type="presParOf" srcId="{5B0C04F7-7726-41B9-BBE6-7A969887ED23}" destId="{8901DBC1-7E05-404A-941D-76A92A7A0D1C}" srcOrd="0" destOrd="0" presId="urn:microsoft.com/office/officeart/2005/8/layout/vList3"/>
    <dgm:cxn modelId="{0A6A3F44-DE78-4E4D-A344-585DA225A6CF}" type="presParOf" srcId="{5B0C04F7-7726-41B9-BBE6-7A969887ED23}" destId="{17063BE9-0BF8-4907-960A-6657AF97A411}" srcOrd="1" destOrd="0" presId="urn:microsoft.com/office/officeart/2005/8/layout/vList3"/>
    <dgm:cxn modelId="{6EF39362-E298-43D5-9A2A-D984E86B303C}" type="presParOf" srcId="{E020A9C2-684D-4EA4-8437-78F3558A5376}" destId="{9332B787-44F9-4915-B1C8-B3D1C02A741E}" srcOrd="1" destOrd="0" presId="urn:microsoft.com/office/officeart/2005/8/layout/vList3"/>
    <dgm:cxn modelId="{CC796892-EC80-4CC5-8B76-CC7C84381FE4}" type="presParOf" srcId="{E020A9C2-684D-4EA4-8437-78F3558A5376}" destId="{C5A748EC-9C92-47E9-82F2-39F5A9ECC34C}" srcOrd="2" destOrd="0" presId="urn:microsoft.com/office/officeart/2005/8/layout/vList3"/>
    <dgm:cxn modelId="{A9F75F8F-8EF7-40B9-A124-0C106945C861}" type="presParOf" srcId="{C5A748EC-9C92-47E9-82F2-39F5A9ECC34C}" destId="{5D230C77-2EDD-4B8C-8935-B39F23E9F3C3}" srcOrd="0" destOrd="0" presId="urn:microsoft.com/office/officeart/2005/8/layout/vList3"/>
    <dgm:cxn modelId="{1E3F7E2C-BBBB-4F71-85EB-B004C0344ACA}" type="presParOf" srcId="{C5A748EC-9C92-47E9-82F2-39F5A9ECC34C}" destId="{FDD98A3D-49F1-430D-84C6-C948AA0C38B3}" srcOrd="1" destOrd="0" presId="urn:microsoft.com/office/officeart/2005/8/layout/vList3"/>
    <dgm:cxn modelId="{F199A573-7707-4D42-BE9B-826C2CF45C6F}" type="presParOf" srcId="{E020A9C2-684D-4EA4-8437-78F3558A5376}" destId="{5CBFA810-57A5-4642-A606-CA080F19364A}" srcOrd="3" destOrd="0" presId="urn:microsoft.com/office/officeart/2005/8/layout/vList3"/>
    <dgm:cxn modelId="{464957A4-667B-47E8-8B46-59EC40305D10}" type="presParOf" srcId="{E020A9C2-684D-4EA4-8437-78F3558A5376}" destId="{2E75E4C4-C282-4973-B1F2-BB8F882B0702}" srcOrd="4" destOrd="0" presId="urn:microsoft.com/office/officeart/2005/8/layout/vList3"/>
    <dgm:cxn modelId="{5E4161F8-A5D3-4247-96E8-2C40BB9F6384}" type="presParOf" srcId="{2E75E4C4-C282-4973-B1F2-BB8F882B0702}" destId="{60EABC97-E50E-4799-98CF-2674A062E418}" srcOrd="0" destOrd="0" presId="urn:microsoft.com/office/officeart/2005/8/layout/vList3"/>
    <dgm:cxn modelId="{0A0F25F5-8F6B-473F-B16C-B664A2B9B057}" type="presParOf" srcId="{2E75E4C4-C282-4973-B1F2-BB8F882B0702}" destId="{B12D21CB-295C-47B2-9636-29CED8C938A7}" srcOrd="1" destOrd="0" presId="urn:microsoft.com/office/officeart/2005/8/layout/vList3"/>
    <dgm:cxn modelId="{707F4846-D6AB-4079-8E10-C31D0AE5191B}" type="presParOf" srcId="{E020A9C2-684D-4EA4-8437-78F3558A5376}" destId="{69A0A9FD-9ED5-4121-AD2E-9D00607EA7A3}" srcOrd="5" destOrd="0" presId="urn:microsoft.com/office/officeart/2005/8/layout/vList3"/>
    <dgm:cxn modelId="{412775CC-2F3A-47D8-A30F-6108AC62099A}" type="presParOf" srcId="{E020A9C2-684D-4EA4-8437-78F3558A5376}" destId="{AAFA07A7-0831-4F64-BC8C-6AF4F0932C95}" srcOrd="6" destOrd="0" presId="urn:microsoft.com/office/officeart/2005/8/layout/vList3"/>
    <dgm:cxn modelId="{664D10B3-DB20-4C47-93E8-87CFC122876D}" type="presParOf" srcId="{AAFA07A7-0831-4F64-BC8C-6AF4F0932C95}" destId="{D1082921-AFFA-41A0-895D-5B2B0C19AE38}" srcOrd="0" destOrd="0" presId="urn:microsoft.com/office/officeart/2005/8/layout/vList3"/>
    <dgm:cxn modelId="{1B3B1656-883F-45EC-BBB5-5CABDA2241D2}" type="presParOf" srcId="{AAFA07A7-0831-4F64-BC8C-6AF4F0932C95}" destId="{40B7E715-B0C1-49AF-A470-93C693762FED}" srcOrd="1" destOrd="0" presId="urn:microsoft.com/office/officeart/2005/8/layout/vList3"/>
    <dgm:cxn modelId="{BF5D19C8-CF89-4CB3-B5B0-F61F28084E07}" type="presParOf" srcId="{E020A9C2-684D-4EA4-8437-78F3558A5376}" destId="{5AA75400-07EC-49BC-AC2E-993E7F02F990}" srcOrd="7" destOrd="0" presId="urn:microsoft.com/office/officeart/2005/8/layout/vList3"/>
    <dgm:cxn modelId="{30F8BE3B-F44B-4A8B-A09D-C87D9786C9EB}" type="presParOf" srcId="{E020A9C2-684D-4EA4-8437-78F3558A5376}" destId="{B5A4769C-4B6B-4D13-8285-B6185BA7E036}" srcOrd="8" destOrd="0" presId="urn:microsoft.com/office/officeart/2005/8/layout/vList3"/>
    <dgm:cxn modelId="{9FB18C22-085B-4EA1-ABB5-F18A8F2C2E16}" type="presParOf" srcId="{B5A4769C-4B6B-4D13-8285-B6185BA7E036}" destId="{DE9606D1-6BEB-4136-A189-F32E4DEA2E32}" srcOrd="0" destOrd="0" presId="urn:microsoft.com/office/officeart/2005/8/layout/vList3"/>
    <dgm:cxn modelId="{5430CE88-CCB2-4CC7-AA9D-C6B2302167CD}" type="presParOf" srcId="{B5A4769C-4B6B-4D13-8285-B6185BA7E036}" destId="{1CBABE18-2795-4C63-B5AD-4670197FD51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21342A-7294-4176-BEB8-5F5A14C1CD84}" type="doc">
      <dgm:prSet loTypeId="urn:microsoft.com/office/officeart/2005/8/layout/cycle2" loCatId="cycl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de-CH"/>
        </a:p>
      </dgm:t>
    </dgm:pt>
    <dgm:pt modelId="{7C8725B5-1BA3-4B91-8417-4941A64EB093}">
      <dgm:prSet phldrT="[Text]"/>
      <dgm:spPr>
        <a:solidFill>
          <a:srgbClr val="FF9801"/>
        </a:solidFill>
      </dgm:spPr>
      <dgm:t>
        <a:bodyPr/>
        <a:lstStyle/>
        <a:p>
          <a:r>
            <a:rPr lang="de-CH" dirty="0"/>
            <a:t>Bio Genuss</a:t>
          </a:r>
        </a:p>
      </dgm:t>
    </dgm:pt>
    <dgm:pt modelId="{8387FF02-CF93-4597-A4ED-B2B3117FE56D}" type="parTrans" cxnId="{E167F9A2-89D8-4481-8D8E-9FEB772F35E3}">
      <dgm:prSet/>
      <dgm:spPr/>
      <dgm:t>
        <a:bodyPr/>
        <a:lstStyle/>
        <a:p>
          <a:endParaRPr lang="de-CH"/>
        </a:p>
      </dgm:t>
    </dgm:pt>
    <dgm:pt modelId="{95E2D2FE-B365-46F7-962D-E3C0ECDF7F07}" type="sibTrans" cxnId="{E167F9A2-89D8-4481-8D8E-9FEB772F35E3}">
      <dgm:prSet/>
      <dgm:spPr/>
      <dgm:t>
        <a:bodyPr/>
        <a:lstStyle/>
        <a:p>
          <a:endParaRPr lang="de-CH"/>
        </a:p>
      </dgm:t>
    </dgm:pt>
    <dgm:pt modelId="{D04BA1D3-8B39-4921-B11D-B6C215E5E31C}">
      <dgm:prSet phldrT="[Text]"/>
      <dgm:spPr/>
      <dgm:t>
        <a:bodyPr/>
        <a:lstStyle/>
        <a:p>
          <a:r>
            <a:rPr lang="de-CH" dirty="0"/>
            <a:t>Bio Boden</a:t>
          </a:r>
        </a:p>
      </dgm:t>
    </dgm:pt>
    <dgm:pt modelId="{C2F29C69-9CBD-4D24-ADC2-2F69A2E68B3E}" type="parTrans" cxnId="{8E10B735-4FF3-4FA4-B378-8141766EF105}">
      <dgm:prSet/>
      <dgm:spPr/>
      <dgm:t>
        <a:bodyPr/>
        <a:lstStyle/>
        <a:p>
          <a:endParaRPr lang="de-CH"/>
        </a:p>
      </dgm:t>
    </dgm:pt>
    <dgm:pt modelId="{7DF5DA39-BC6F-4C56-B00D-A198723DDB7C}" type="sibTrans" cxnId="{8E10B735-4FF3-4FA4-B378-8141766EF105}">
      <dgm:prSet/>
      <dgm:spPr/>
      <dgm:t>
        <a:bodyPr/>
        <a:lstStyle/>
        <a:p>
          <a:endParaRPr lang="de-CH"/>
        </a:p>
      </dgm:t>
    </dgm:pt>
    <dgm:pt modelId="{978AFCD3-0044-494E-9F4E-C971308C53A8}">
      <dgm:prSet phldrT="[Text]"/>
      <dgm:spPr/>
      <dgm:t>
        <a:bodyPr/>
        <a:lstStyle/>
        <a:p>
          <a:r>
            <a:rPr lang="de-CH" dirty="0"/>
            <a:t>Bio Setzlinge</a:t>
          </a:r>
        </a:p>
      </dgm:t>
    </dgm:pt>
    <dgm:pt modelId="{3DDE1C74-A6F5-4048-A6DD-9FB30DFD6A69}" type="parTrans" cxnId="{B0A892CC-09C9-42CA-B3D4-35FE999DB93A}">
      <dgm:prSet/>
      <dgm:spPr/>
      <dgm:t>
        <a:bodyPr/>
        <a:lstStyle/>
        <a:p>
          <a:endParaRPr lang="de-CH"/>
        </a:p>
      </dgm:t>
    </dgm:pt>
    <dgm:pt modelId="{14685BD0-AF04-4BA0-8176-2D9F0A143D7A}" type="sibTrans" cxnId="{B0A892CC-09C9-42CA-B3D4-35FE999DB93A}">
      <dgm:prSet/>
      <dgm:spPr/>
      <dgm:t>
        <a:bodyPr/>
        <a:lstStyle/>
        <a:p>
          <a:endParaRPr lang="de-CH"/>
        </a:p>
      </dgm:t>
    </dgm:pt>
    <dgm:pt modelId="{FBFF5670-B4D5-4C0A-B992-A8A771D7548A}">
      <dgm:prSet phldrT="[Text]"/>
      <dgm:spPr/>
      <dgm:t>
        <a:bodyPr/>
        <a:lstStyle/>
        <a:p>
          <a:r>
            <a:rPr lang="de-CH" dirty="0"/>
            <a:t>Bio Dünger</a:t>
          </a:r>
        </a:p>
      </dgm:t>
    </dgm:pt>
    <dgm:pt modelId="{EC983E1C-123C-4F84-9964-237C0ACCB699}" type="parTrans" cxnId="{4DCD6D1E-CFB7-4EEE-BD3D-63CE5D68546A}">
      <dgm:prSet/>
      <dgm:spPr/>
      <dgm:t>
        <a:bodyPr/>
        <a:lstStyle/>
        <a:p>
          <a:endParaRPr lang="de-CH"/>
        </a:p>
      </dgm:t>
    </dgm:pt>
    <dgm:pt modelId="{15E6D791-8315-4565-A543-09AAAF012A4C}" type="sibTrans" cxnId="{4DCD6D1E-CFB7-4EEE-BD3D-63CE5D68546A}">
      <dgm:prSet/>
      <dgm:spPr/>
      <dgm:t>
        <a:bodyPr/>
        <a:lstStyle/>
        <a:p>
          <a:endParaRPr lang="de-CH"/>
        </a:p>
      </dgm:t>
    </dgm:pt>
    <dgm:pt modelId="{513553E5-ED28-427C-B28E-460AF8986E14}">
      <dgm:prSet phldrT="[Text]"/>
      <dgm:spPr/>
      <dgm:t>
        <a:bodyPr/>
        <a:lstStyle/>
        <a:p>
          <a:r>
            <a:rPr lang="de-CH" dirty="0"/>
            <a:t>Bio Pflege</a:t>
          </a:r>
        </a:p>
      </dgm:t>
    </dgm:pt>
    <dgm:pt modelId="{2656E6A9-31F7-4DB5-B14B-F6E6C9F3BA68}" type="parTrans" cxnId="{A8F0F530-7B9F-44F6-BEA7-60A1F0E76F5B}">
      <dgm:prSet/>
      <dgm:spPr/>
      <dgm:t>
        <a:bodyPr/>
        <a:lstStyle/>
        <a:p>
          <a:endParaRPr lang="de-CH"/>
        </a:p>
      </dgm:t>
    </dgm:pt>
    <dgm:pt modelId="{86B6CC11-7799-4A07-8E68-73771131C6C6}" type="sibTrans" cxnId="{A8F0F530-7B9F-44F6-BEA7-60A1F0E76F5B}">
      <dgm:prSet/>
      <dgm:spPr/>
      <dgm:t>
        <a:bodyPr/>
        <a:lstStyle/>
        <a:p>
          <a:endParaRPr lang="de-CH"/>
        </a:p>
      </dgm:t>
    </dgm:pt>
    <dgm:pt modelId="{B9C84DDF-79D2-4DD8-BAD9-4B2B625750F5}">
      <dgm:prSet/>
      <dgm:spPr/>
      <dgm:t>
        <a:bodyPr/>
        <a:lstStyle/>
        <a:p>
          <a:r>
            <a:rPr lang="de-CH" dirty="0"/>
            <a:t>Bio Pack</a:t>
          </a:r>
        </a:p>
      </dgm:t>
    </dgm:pt>
    <dgm:pt modelId="{90099CBE-8F75-470B-8297-AD67D5975B28}" type="parTrans" cxnId="{CF5AF74C-C387-4B87-B7A9-F3B685C5B717}">
      <dgm:prSet/>
      <dgm:spPr/>
      <dgm:t>
        <a:bodyPr/>
        <a:lstStyle/>
        <a:p>
          <a:endParaRPr lang="de-CH"/>
        </a:p>
      </dgm:t>
    </dgm:pt>
    <dgm:pt modelId="{F5E48578-58BC-4C25-B10C-DAF6057CAC50}" type="sibTrans" cxnId="{CF5AF74C-C387-4B87-B7A9-F3B685C5B717}">
      <dgm:prSet/>
      <dgm:spPr/>
      <dgm:t>
        <a:bodyPr/>
        <a:lstStyle/>
        <a:p>
          <a:endParaRPr lang="de-CH"/>
        </a:p>
      </dgm:t>
    </dgm:pt>
    <dgm:pt modelId="{F4B8B96A-A3F2-44EE-BA08-8D3935C09419}" type="pres">
      <dgm:prSet presAssocID="{E721342A-7294-4176-BEB8-5F5A14C1CD84}" presName="cycle" presStyleCnt="0">
        <dgm:presLayoutVars>
          <dgm:dir/>
          <dgm:resizeHandles val="exact"/>
        </dgm:presLayoutVars>
      </dgm:prSet>
      <dgm:spPr/>
    </dgm:pt>
    <dgm:pt modelId="{A60E4D20-67EB-4DFE-BE7C-A31217ABF6F6}" type="pres">
      <dgm:prSet presAssocID="{7C8725B5-1BA3-4B91-8417-4941A64EB093}" presName="node" presStyleLbl="node1" presStyleIdx="0" presStyleCnt="6" custScaleX="171123">
        <dgm:presLayoutVars>
          <dgm:bulletEnabled val="1"/>
        </dgm:presLayoutVars>
      </dgm:prSet>
      <dgm:spPr/>
    </dgm:pt>
    <dgm:pt modelId="{C06B0B96-C498-44B0-BF16-B137EE4DC4C4}" type="pres">
      <dgm:prSet presAssocID="{95E2D2FE-B365-46F7-962D-E3C0ECDF7F07}" presName="sibTrans" presStyleLbl="sibTrans2D1" presStyleIdx="0" presStyleCnt="6"/>
      <dgm:spPr/>
    </dgm:pt>
    <dgm:pt modelId="{731F7A6E-F3D2-44E2-AB72-9F7C153ACCAB}" type="pres">
      <dgm:prSet presAssocID="{95E2D2FE-B365-46F7-962D-E3C0ECDF7F07}" presName="connectorText" presStyleLbl="sibTrans2D1" presStyleIdx="0" presStyleCnt="6"/>
      <dgm:spPr/>
    </dgm:pt>
    <dgm:pt modelId="{09224AB0-FA2E-4756-88AC-599A0FB44588}" type="pres">
      <dgm:prSet presAssocID="{D04BA1D3-8B39-4921-B11D-B6C215E5E31C}" presName="node" presStyleLbl="node1" presStyleIdx="1" presStyleCnt="6">
        <dgm:presLayoutVars>
          <dgm:bulletEnabled val="1"/>
        </dgm:presLayoutVars>
      </dgm:prSet>
      <dgm:spPr/>
    </dgm:pt>
    <dgm:pt modelId="{23A57817-C54F-48F9-8534-93515596CFC9}" type="pres">
      <dgm:prSet presAssocID="{7DF5DA39-BC6F-4C56-B00D-A198723DDB7C}" presName="sibTrans" presStyleLbl="sibTrans2D1" presStyleIdx="1" presStyleCnt="6"/>
      <dgm:spPr/>
    </dgm:pt>
    <dgm:pt modelId="{1190E419-AC4A-49AC-B056-655027D63950}" type="pres">
      <dgm:prSet presAssocID="{7DF5DA39-BC6F-4C56-B00D-A198723DDB7C}" presName="connectorText" presStyleLbl="sibTrans2D1" presStyleIdx="1" presStyleCnt="6"/>
      <dgm:spPr/>
    </dgm:pt>
    <dgm:pt modelId="{56FC973D-AA0A-4988-AE94-6DB5E6188E99}" type="pres">
      <dgm:prSet presAssocID="{978AFCD3-0044-494E-9F4E-C971308C53A8}" presName="node" presStyleLbl="node1" presStyleIdx="2" presStyleCnt="6">
        <dgm:presLayoutVars>
          <dgm:bulletEnabled val="1"/>
        </dgm:presLayoutVars>
      </dgm:prSet>
      <dgm:spPr/>
    </dgm:pt>
    <dgm:pt modelId="{D109FD58-D245-4090-88AB-48F080E7FEA5}" type="pres">
      <dgm:prSet presAssocID="{14685BD0-AF04-4BA0-8176-2D9F0A143D7A}" presName="sibTrans" presStyleLbl="sibTrans2D1" presStyleIdx="2" presStyleCnt="6"/>
      <dgm:spPr/>
    </dgm:pt>
    <dgm:pt modelId="{B9D436E4-F9AD-46A1-BB3E-A06E2963DE21}" type="pres">
      <dgm:prSet presAssocID="{14685BD0-AF04-4BA0-8176-2D9F0A143D7A}" presName="connectorText" presStyleLbl="sibTrans2D1" presStyleIdx="2" presStyleCnt="6"/>
      <dgm:spPr/>
    </dgm:pt>
    <dgm:pt modelId="{58FACDB2-E643-4930-AEC9-7B5D1F26E32A}" type="pres">
      <dgm:prSet presAssocID="{FBFF5670-B4D5-4C0A-B992-A8A771D7548A}" presName="node" presStyleLbl="node1" presStyleIdx="3" presStyleCnt="6">
        <dgm:presLayoutVars>
          <dgm:bulletEnabled val="1"/>
        </dgm:presLayoutVars>
      </dgm:prSet>
      <dgm:spPr/>
    </dgm:pt>
    <dgm:pt modelId="{BE8932DF-F880-42EA-B15C-ECD5F6A4A8B0}" type="pres">
      <dgm:prSet presAssocID="{15E6D791-8315-4565-A543-09AAAF012A4C}" presName="sibTrans" presStyleLbl="sibTrans2D1" presStyleIdx="3" presStyleCnt="6"/>
      <dgm:spPr/>
    </dgm:pt>
    <dgm:pt modelId="{01594BE8-B795-41BA-87BF-D9BFD1182739}" type="pres">
      <dgm:prSet presAssocID="{15E6D791-8315-4565-A543-09AAAF012A4C}" presName="connectorText" presStyleLbl="sibTrans2D1" presStyleIdx="3" presStyleCnt="6"/>
      <dgm:spPr/>
    </dgm:pt>
    <dgm:pt modelId="{4D674EEF-82EF-42F5-8E82-56DBE797D9CF}" type="pres">
      <dgm:prSet presAssocID="{513553E5-ED28-427C-B28E-460AF8986E14}" presName="node" presStyleLbl="node1" presStyleIdx="4" presStyleCnt="6">
        <dgm:presLayoutVars>
          <dgm:bulletEnabled val="1"/>
        </dgm:presLayoutVars>
      </dgm:prSet>
      <dgm:spPr/>
    </dgm:pt>
    <dgm:pt modelId="{F208FEEC-93B7-4F72-9058-3132F32E506F}" type="pres">
      <dgm:prSet presAssocID="{86B6CC11-7799-4A07-8E68-73771131C6C6}" presName="sibTrans" presStyleLbl="sibTrans2D1" presStyleIdx="4" presStyleCnt="6"/>
      <dgm:spPr/>
    </dgm:pt>
    <dgm:pt modelId="{72986C26-8FB0-42BD-98E6-6C99D9FC5FE4}" type="pres">
      <dgm:prSet presAssocID="{86B6CC11-7799-4A07-8E68-73771131C6C6}" presName="connectorText" presStyleLbl="sibTrans2D1" presStyleIdx="4" presStyleCnt="6"/>
      <dgm:spPr/>
    </dgm:pt>
    <dgm:pt modelId="{924795BA-C268-48E1-846F-CEE4E6168C1B}" type="pres">
      <dgm:prSet presAssocID="{B9C84DDF-79D2-4DD8-BAD9-4B2B625750F5}" presName="node" presStyleLbl="node1" presStyleIdx="5" presStyleCnt="6">
        <dgm:presLayoutVars>
          <dgm:bulletEnabled val="1"/>
        </dgm:presLayoutVars>
      </dgm:prSet>
      <dgm:spPr/>
    </dgm:pt>
    <dgm:pt modelId="{9AB1BDD6-20BF-4763-957E-BCA2EDBD18AA}" type="pres">
      <dgm:prSet presAssocID="{F5E48578-58BC-4C25-B10C-DAF6057CAC50}" presName="sibTrans" presStyleLbl="sibTrans2D1" presStyleIdx="5" presStyleCnt="6"/>
      <dgm:spPr/>
    </dgm:pt>
    <dgm:pt modelId="{5ABA7DB1-9EDF-4306-A793-13AD8A5E83FB}" type="pres">
      <dgm:prSet presAssocID="{F5E48578-58BC-4C25-B10C-DAF6057CAC50}" presName="connectorText" presStyleLbl="sibTrans2D1" presStyleIdx="5" presStyleCnt="6"/>
      <dgm:spPr/>
    </dgm:pt>
  </dgm:ptLst>
  <dgm:cxnLst>
    <dgm:cxn modelId="{337F4705-C0D4-406A-9BE2-28467613EFEB}" type="presOf" srcId="{7DF5DA39-BC6F-4C56-B00D-A198723DDB7C}" destId="{1190E419-AC4A-49AC-B056-655027D63950}" srcOrd="1" destOrd="0" presId="urn:microsoft.com/office/officeart/2005/8/layout/cycle2"/>
    <dgm:cxn modelId="{59040A0F-CD95-4517-A682-1F72FA18AD20}" type="presOf" srcId="{F5E48578-58BC-4C25-B10C-DAF6057CAC50}" destId="{9AB1BDD6-20BF-4763-957E-BCA2EDBD18AA}" srcOrd="0" destOrd="0" presId="urn:microsoft.com/office/officeart/2005/8/layout/cycle2"/>
    <dgm:cxn modelId="{F05D1A1A-9BCB-426D-8C22-6AE1FB111010}" type="presOf" srcId="{D04BA1D3-8B39-4921-B11D-B6C215E5E31C}" destId="{09224AB0-FA2E-4756-88AC-599A0FB44588}" srcOrd="0" destOrd="0" presId="urn:microsoft.com/office/officeart/2005/8/layout/cycle2"/>
    <dgm:cxn modelId="{4DCD6D1E-CFB7-4EEE-BD3D-63CE5D68546A}" srcId="{E721342A-7294-4176-BEB8-5F5A14C1CD84}" destId="{FBFF5670-B4D5-4C0A-B992-A8A771D7548A}" srcOrd="3" destOrd="0" parTransId="{EC983E1C-123C-4F84-9964-237C0ACCB699}" sibTransId="{15E6D791-8315-4565-A543-09AAAF012A4C}"/>
    <dgm:cxn modelId="{0464701F-D9C0-4D0D-8693-FDBE933667B3}" type="presOf" srcId="{978AFCD3-0044-494E-9F4E-C971308C53A8}" destId="{56FC973D-AA0A-4988-AE94-6DB5E6188E99}" srcOrd="0" destOrd="0" presId="urn:microsoft.com/office/officeart/2005/8/layout/cycle2"/>
    <dgm:cxn modelId="{23D3C727-4740-4DA8-B2FF-94B2B7582091}" type="presOf" srcId="{7DF5DA39-BC6F-4C56-B00D-A198723DDB7C}" destId="{23A57817-C54F-48F9-8534-93515596CFC9}" srcOrd="0" destOrd="0" presId="urn:microsoft.com/office/officeart/2005/8/layout/cycle2"/>
    <dgm:cxn modelId="{2DDBAA2A-80E7-4BB1-9136-577CE10310A2}" type="presOf" srcId="{14685BD0-AF04-4BA0-8176-2D9F0A143D7A}" destId="{B9D436E4-F9AD-46A1-BB3E-A06E2963DE21}" srcOrd="1" destOrd="0" presId="urn:microsoft.com/office/officeart/2005/8/layout/cycle2"/>
    <dgm:cxn modelId="{A8F0F530-7B9F-44F6-BEA7-60A1F0E76F5B}" srcId="{E721342A-7294-4176-BEB8-5F5A14C1CD84}" destId="{513553E5-ED28-427C-B28E-460AF8986E14}" srcOrd="4" destOrd="0" parTransId="{2656E6A9-31F7-4DB5-B14B-F6E6C9F3BA68}" sibTransId="{86B6CC11-7799-4A07-8E68-73771131C6C6}"/>
    <dgm:cxn modelId="{8E10B735-4FF3-4FA4-B378-8141766EF105}" srcId="{E721342A-7294-4176-BEB8-5F5A14C1CD84}" destId="{D04BA1D3-8B39-4921-B11D-B6C215E5E31C}" srcOrd="1" destOrd="0" parTransId="{C2F29C69-9CBD-4D24-ADC2-2F69A2E68B3E}" sibTransId="{7DF5DA39-BC6F-4C56-B00D-A198723DDB7C}"/>
    <dgm:cxn modelId="{9D7BAC5C-13B7-4235-81FE-E09207E54E72}" type="presOf" srcId="{513553E5-ED28-427C-B28E-460AF8986E14}" destId="{4D674EEF-82EF-42F5-8E82-56DBE797D9CF}" srcOrd="0" destOrd="0" presId="urn:microsoft.com/office/officeart/2005/8/layout/cycle2"/>
    <dgm:cxn modelId="{CF5AF74C-C387-4B87-B7A9-F3B685C5B717}" srcId="{E721342A-7294-4176-BEB8-5F5A14C1CD84}" destId="{B9C84DDF-79D2-4DD8-BAD9-4B2B625750F5}" srcOrd="5" destOrd="0" parTransId="{90099CBE-8F75-470B-8297-AD67D5975B28}" sibTransId="{F5E48578-58BC-4C25-B10C-DAF6057CAC50}"/>
    <dgm:cxn modelId="{03941D6F-4CFF-4A19-81FD-49C78E8638E6}" type="presOf" srcId="{7C8725B5-1BA3-4B91-8417-4941A64EB093}" destId="{A60E4D20-67EB-4DFE-BE7C-A31217ABF6F6}" srcOrd="0" destOrd="0" presId="urn:microsoft.com/office/officeart/2005/8/layout/cycle2"/>
    <dgm:cxn modelId="{DDEDC174-292B-4D63-8F44-C69F62E3E743}" type="presOf" srcId="{E721342A-7294-4176-BEB8-5F5A14C1CD84}" destId="{F4B8B96A-A3F2-44EE-BA08-8D3935C09419}" srcOrd="0" destOrd="0" presId="urn:microsoft.com/office/officeart/2005/8/layout/cycle2"/>
    <dgm:cxn modelId="{118BDE87-7478-46B9-9729-9A79BDBCE12F}" type="presOf" srcId="{95E2D2FE-B365-46F7-962D-E3C0ECDF7F07}" destId="{731F7A6E-F3D2-44E2-AB72-9F7C153ACCAB}" srcOrd="1" destOrd="0" presId="urn:microsoft.com/office/officeart/2005/8/layout/cycle2"/>
    <dgm:cxn modelId="{59D7CF8C-A1FE-476C-B139-238E9B17007E}" type="presOf" srcId="{86B6CC11-7799-4A07-8E68-73771131C6C6}" destId="{F208FEEC-93B7-4F72-9058-3132F32E506F}" srcOrd="0" destOrd="0" presId="urn:microsoft.com/office/officeart/2005/8/layout/cycle2"/>
    <dgm:cxn modelId="{CC0A9995-1D0F-46FA-8D6A-E7C32E4CEC07}" type="presOf" srcId="{FBFF5670-B4D5-4C0A-B992-A8A771D7548A}" destId="{58FACDB2-E643-4930-AEC9-7B5D1F26E32A}" srcOrd="0" destOrd="0" presId="urn:microsoft.com/office/officeart/2005/8/layout/cycle2"/>
    <dgm:cxn modelId="{6959D59D-956E-4D7D-8419-1B86CF8D2363}" type="presOf" srcId="{F5E48578-58BC-4C25-B10C-DAF6057CAC50}" destId="{5ABA7DB1-9EDF-4306-A793-13AD8A5E83FB}" srcOrd="1" destOrd="0" presId="urn:microsoft.com/office/officeart/2005/8/layout/cycle2"/>
    <dgm:cxn modelId="{58D9E5A2-89E5-4EAD-A235-1C983B840693}" type="presOf" srcId="{95E2D2FE-B365-46F7-962D-E3C0ECDF7F07}" destId="{C06B0B96-C498-44B0-BF16-B137EE4DC4C4}" srcOrd="0" destOrd="0" presId="urn:microsoft.com/office/officeart/2005/8/layout/cycle2"/>
    <dgm:cxn modelId="{E167F9A2-89D8-4481-8D8E-9FEB772F35E3}" srcId="{E721342A-7294-4176-BEB8-5F5A14C1CD84}" destId="{7C8725B5-1BA3-4B91-8417-4941A64EB093}" srcOrd="0" destOrd="0" parTransId="{8387FF02-CF93-4597-A4ED-B2B3117FE56D}" sibTransId="{95E2D2FE-B365-46F7-962D-E3C0ECDF7F07}"/>
    <dgm:cxn modelId="{B38245CC-F89D-41B5-A497-C6A9CFF798D0}" type="presOf" srcId="{86B6CC11-7799-4A07-8E68-73771131C6C6}" destId="{72986C26-8FB0-42BD-98E6-6C99D9FC5FE4}" srcOrd="1" destOrd="0" presId="urn:microsoft.com/office/officeart/2005/8/layout/cycle2"/>
    <dgm:cxn modelId="{B0A892CC-09C9-42CA-B3D4-35FE999DB93A}" srcId="{E721342A-7294-4176-BEB8-5F5A14C1CD84}" destId="{978AFCD3-0044-494E-9F4E-C971308C53A8}" srcOrd="2" destOrd="0" parTransId="{3DDE1C74-A6F5-4048-A6DD-9FB30DFD6A69}" sibTransId="{14685BD0-AF04-4BA0-8176-2D9F0A143D7A}"/>
    <dgm:cxn modelId="{F3B0EAD0-469E-411B-BC21-FBA42FDF83C2}" type="presOf" srcId="{14685BD0-AF04-4BA0-8176-2D9F0A143D7A}" destId="{D109FD58-D245-4090-88AB-48F080E7FEA5}" srcOrd="0" destOrd="0" presId="urn:microsoft.com/office/officeart/2005/8/layout/cycle2"/>
    <dgm:cxn modelId="{9BED66D9-F876-4EDD-95F8-271FF103DB61}" type="presOf" srcId="{B9C84DDF-79D2-4DD8-BAD9-4B2B625750F5}" destId="{924795BA-C268-48E1-846F-CEE4E6168C1B}" srcOrd="0" destOrd="0" presId="urn:microsoft.com/office/officeart/2005/8/layout/cycle2"/>
    <dgm:cxn modelId="{E57CDFE6-AEDE-45B3-A86E-FA584DE8B18E}" type="presOf" srcId="{15E6D791-8315-4565-A543-09AAAF012A4C}" destId="{01594BE8-B795-41BA-87BF-D9BFD1182739}" srcOrd="1" destOrd="0" presId="urn:microsoft.com/office/officeart/2005/8/layout/cycle2"/>
    <dgm:cxn modelId="{F835C4EC-8E17-4F2C-AC1D-5D75173F5058}" type="presOf" srcId="{15E6D791-8315-4565-A543-09AAAF012A4C}" destId="{BE8932DF-F880-42EA-B15C-ECD5F6A4A8B0}" srcOrd="0" destOrd="0" presId="urn:microsoft.com/office/officeart/2005/8/layout/cycle2"/>
    <dgm:cxn modelId="{18E85621-349A-4961-8940-87FA08EE7EFD}" type="presParOf" srcId="{F4B8B96A-A3F2-44EE-BA08-8D3935C09419}" destId="{A60E4D20-67EB-4DFE-BE7C-A31217ABF6F6}" srcOrd="0" destOrd="0" presId="urn:microsoft.com/office/officeart/2005/8/layout/cycle2"/>
    <dgm:cxn modelId="{5274A68E-0FF3-46E3-BF59-8ABA150E6470}" type="presParOf" srcId="{F4B8B96A-A3F2-44EE-BA08-8D3935C09419}" destId="{C06B0B96-C498-44B0-BF16-B137EE4DC4C4}" srcOrd="1" destOrd="0" presId="urn:microsoft.com/office/officeart/2005/8/layout/cycle2"/>
    <dgm:cxn modelId="{76797C23-1DD2-43A2-A4C2-299F1EFA89AD}" type="presParOf" srcId="{C06B0B96-C498-44B0-BF16-B137EE4DC4C4}" destId="{731F7A6E-F3D2-44E2-AB72-9F7C153ACCAB}" srcOrd="0" destOrd="0" presId="urn:microsoft.com/office/officeart/2005/8/layout/cycle2"/>
    <dgm:cxn modelId="{2D7AAF22-58D6-42DE-BDC5-CF4F629E239F}" type="presParOf" srcId="{F4B8B96A-A3F2-44EE-BA08-8D3935C09419}" destId="{09224AB0-FA2E-4756-88AC-599A0FB44588}" srcOrd="2" destOrd="0" presId="urn:microsoft.com/office/officeart/2005/8/layout/cycle2"/>
    <dgm:cxn modelId="{F742FFBE-29F2-4B1B-BAD2-C5AAB35FD506}" type="presParOf" srcId="{F4B8B96A-A3F2-44EE-BA08-8D3935C09419}" destId="{23A57817-C54F-48F9-8534-93515596CFC9}" srcOrd="3" destOrd="0" presId="urn:microsoft.com/office/officeart/2005/8/layout/cycle2"/>
    <dgm:cxn modelId="{FACAEDA9-DAF6-4693-9AD8-4AAD14998C87}" type="presParOf" srcId="{23A57817-C54F-48F9-8534-93515596CFC9}" destId="{1190E419-AC4A-49AC-B056-655027D63950}" srcOrd="0" destOrd="0" presId="urn:microsoft.com/office/officeart/2005/8/layout/cycle2"/>
    <dgm:cxn modelId="{6A5B2846-1E23-4425-BD5E-8E3190AFD536}" type="presParOf" srcId="{F4B8B96A-A3F2-44EE-BA08-8D3935C09419}" destId="{56FC973D-AA0A-4988-AE94-6DB5E6188E99}" srcOrd="4" destOrd="0" presId="urn:microsoft.com/office/officeart/2005/8/layout/cycle2"/>
    <dgm:cxn modelId="{D0714C6F-266F-46B4-AE7C-87845E05D909}" type="presParOf" srcId="{F4B8B96A-A3F2-44EE-BA08-8D3935C09419}" destId="{D109FD58-D245-4090-88AB-48F080E7FEA5}" srcOrd="5" destOrd="0" presId="urn:microsoft.com/office/officeart/2005/8/layout/cycle2"/>
    <dgm:cxn modelId="{B8C2A2C9-1BAA-4A49-BB0C-C9514D9FB2A2}" type="presParOf" srcId="{D109FD58-D245-4090-88AB-48F080E7FEA5}" destId="{B9D436E4-F9AD-46A1-BB3E-A06E2963DE21}" srcOrd="0" destOrd="0" presId="urn:microsoft.com/office/officeart/2005/8/layout/cycle2"/>
    <dgm:cxn modelId="{6ED88398-083B-4D04-BC6F-E58A6CEC1570}" type="presParOf" srcId="{F4B8B96A-A3F2-44EE-BA08-8D3935C09419}" destId="{58FACDB2-E643-4930-AEC9-7B5D1F26E32A}" srcOrd="6" destOrd="0" presId="urn:microsoft.com/office/officeart/2005/8/layout/cycle2"/>
    <dgm:cxn modelId="{5CB553C5-6BE6-42A5-BA96-1DAC3D92046E}" type="presParOf" srcId="{F4B8B96A-A3F2-44EE-BA08-8D3935C09419}" destId="{BE8932DF-F880-42EA-B15C-ECD5F6A4A8B0}" srcOrd="7" destOrd="0" presId="urn:microsoft.com/office/officeart/2005/8/layout/cycle2"/>
    <dgm:cxn modelId="{989B9FA2-F112-4128-83AB-81CF9A73072A}" type="presParOf" srcId="{BE8932DF-F880-42EA-B15C-ECD5F6A4A8B0}" destId="{01594BE8-B795-41BA-87BF-D9BFD1182739}" srcOrd="0" destOrd="0" presId="urn:microsoft.com/office/officeart/2005/8/layout/cycle2"/>
    <dgm:cxn modelId="{E20A9338-1F85-43FB-A471-1BD152D371B1}" type="presParOf" srcId="{F4B8B96A-A3F2-44EE-BA08-8D3935C09419}" destId="{4D674EEF-82EF-42F5-8E82-56DBE797D9CF}" srcOrd="8" destOrd="0" presId="urn:microsoft.com/office/officeart/2005/8/layout/cycle2"/>
    <dgm:cxn modelId="{DB585D97-94FD-4F1B-9018-B0D1909234AB}" type="presParOf" srcId="{F4B8B96A-A3F2-44EE-BA08-8D3935C09419}" destId="{F208FEEC-93B7-4F72-9058-3132F32E506F}" srcOrd="9" destOrd="0" presId="urn:microsoft.com/office/officeart/2005/8/layout/cycle2"/>
    <dgm:cxn modelId="{897C2000-A831-4EA7-A42A-E410AF97EB46}" type="presParOf" srcId="{F208FEEC-93B7-4F72-9058-3132F32E506F}" destId="{72986C26-8FB0-42BD-98E6-6C99D9FC5FE4}" srcOrd="0" destOrd="0" presId="urn:microsoft.com/office/officeart/2005/8/layout/cycle2"/>
    <dgm:cxn modelId="{95D4107A-103F-4AD8-A848-7268CB0A6F4D}" type="presParOf" srcId="{F4B8B96A-A3F2-44EE-BA08-8D3935C09419}" destId="{924795BA-C268-48E1-846F-CEE4E6168C1B}" srcOrd="10" destOrd="0" presId="urn:microsoft.com/office/officeart/2005/8/layout/cycle2"/>
    <dgm:cxn modelId="{1DEBB411-B931-44D2-815A-30FF82C5B175}" type="presParOf" srcId="{F4B8B96A-A3F2-44EE-BA08-8D3935C09419}" destId="{9AB1BDD6-20BF-4763-957E-BCA2EDBD18AA}" srcOrd="11" destOrd="0" presId="urn:microsoft.com/office/officeart/2005/8/layout/cycle2"/>
    <dgm:cxn modelId="{7FE7F4A1-3D61-4E35-A85B-145255FF3F55}" type="presParOf" srcId="{9AB1BDD6-20BF-4763-957E-BCA2EDBD18AA}" destId="{5ABA7DB1-9EDF-4306-A793-13AD8A5E83F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F3D845-193A-404A-A4BC-26F67F87C413}" type="doc">
      <dgm:prSet loTypeId="urn:microsoft.com/office/officeart/2005/8/layout/hierarchy6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de-CH"/>
        </a:p>
      </dgm:t>
    </dgm:pt>
    <dgm:pt modelId="{1516296D-A4DC-411F-9C0A-70823B1A42CC}">
      <dgm:prSet phldrT="[Text]"/>
      <dgm:spPr/>
      <dgm:t>
        <a:bodyPr/>
        <a:lstStyle/>
        <a:p>
          <a:r>
            <a:rPr lang="de-CH" dirty="0"/>
            <a:t>P. Lenherr</a:t>
          </a:r>
        </a:p>
      </dgm:t>
    </dgm:pt>
    <dgm:pt modelId="{81EC395D-5725-4C94-A82D-FE92CC9D5F9E}" type="parTrans" cxnId="{FCBDE1CA-6E25-40A5-8D3C-F6D386E5AA2E}">
      <dgm:prSet/>
      <dgm:spPr/>
      <dgm:t>
        <a:bodyPr/>
        <a:lstStyle/>
        <a:p>
          <a:endParaRPr lang="de-CH"/>
        </a:p>
      </dgm:t>
    </dgm:pt>
    <dgm:pt modelId="{928D591E-DE34-42B3-8C92-AB79FA490A4A}" type="sibTrans" cxnId="{FCBDE1CA-6E25-40A5-8D3C-F6D386E5AA2E}">
      <dgm:prSet/>
      <dgm:spPr/>
      <dgm:t>
        <a:bodyPr/>
        <a:lstStyle/>
        <a:p>
          <a:endParaRPr lang="de-CH"/>
        </a:p>
      </dgm:t>
    </dgm:pt>
    <dgm:pt modelId="{9623EE91-3150-49B3-9978-1643978829A7}">
      <dgm:prSet phldrT="[Text]"/>
      <dgm:spPr/>
      <dgm:t>
        <a:bodyPr/>
        <a:lstStyle/>
        <a:p>
          <a:r>
            <a:rPr lang="de-CH" dirty="0"/>
            <a:t>S. Bühler</a:t>
          </a:r>
        </a:p>
      </dgm:t>
    </dgm:pt>
    <dgm:pt modelId="{4E36ACE1-CBF2-4061-957E-34686D592BAA}" type="parTrans" cxnId="{78EC3B99-F675-46E4-A815-2C80B8889DF0}">
      <dgm:prSet/>
      <dgm:spPr/>
      <dgm:t>
        <a:bodyPr/>
        <a:lstStyle/>
        <a:p>
          <a:endParaRPr lang="de-CH"/>
        </a:p>
      </dgm:t>
    </dgm:pt>
    <dgm:pt modelId="{5F63FA0B-1D37-448B-8A6F-1A7010CD1654}" type="sibTrans" cxnId="{78EC3B99-F675-46E4-A815-2C80B8889DF0}">
      <dgm:prSet/>
      <dgm:spPr/>
      <dgm:t>
        <a:bodyPr/>
        <a:lstStyle/>
        <a:p>
          <a:endParaRPr lang="de-CH"/>
        </a:p>
      </dgm:t>
    </dgm:pt>
    <dgm:pt modelId="{3C805FE6-45FC-4212-B13A-93A77F79DA6D}">
      <dgm:prSet phldrT="[Text]"/>
      <dgm:spPr/>
      <dgm:t>
        <a:bodyPr/>
        <a:lstStyle/>
        <a:p>
          <a:r>
            <a:rPr lang="de-CH" dirty="0"/>
            <a:t>S. Thaler</a:t>
          </a:r>
        </a:p>
      </dgm:t>
    </dgm:pt>
    <dgm:pt modelId="{96663137-7FDE-4B94-8F91-E2984B0FBFFB}" type="parTrans" cxnId="{E4BEBF17-F736-473D-A2AB-BC376A00E471}">
      <dgm:prSet/>
      <dgm:spPr/>
      <dgm:t>
        <a:bodyPr/>
        <a:lstStyle/>
        <a:p>
          <a:endParaRPr lang="de-CH"/>
        </a:p>
      </dgm:t>
    </dgm:pt>
    <dgm:pt modelId="{1B283BAC-907F-4D13-BC64-E48C2A104AE6}" type="sibTrans" cxnId="{E4BEBF17-F736-473D-A2AB-BC376A00E471}">
      <dgm:prSet/>
      <dgm:spPr/>
      <dgm:t>
        <a:bodyPr/>
        <a:lstStyle/>
        <a:p>
          <a:endParaRPr lang="de-CH"/>
        </a:p>
      </dgm:t>
    </dgm:pt>
    <dgm:pt modelId="{AF88AFE1-5BE1-4272-8189-4850101DC44B}">
      <dgm:prSet phldrT="[Text]"/>
      <dgm:spPr/>
      <dgm:t>
        <a:bodyPr/>
        <a:lstStyle/>
        <a:p>
          <a:r>
            <a:rPr lang="de-CH" dirty="0"/>
            <a:t>B. Huber</a:t>
          </a:r>
        </a:p>
      </dgm:t>
    </dgm:pt>
    <dgm:pt modelId="{AF706F71-C6F7-4C38-A01A-F251A1F809D0}" type="parTrans" cxnId="{D61EB554-173F-4C9C-B98E-20562ADB16DD}">
      <dgm:prSet/>
      <dgm:spPr/>
      <dgm:t>
        <a:bodyPr/>
        <a:lstStyle/>
        <a:p>
          <a:endParaRPr lang="de-CH"/>
        </a:p>
      </dgm:t>
    </dgm:pt>
    <dgm:pt modelId="{4CA8AA86-5054-4B9B-A02C-CF8B8D203A6B}" type="sibTrans" cxnId="{D61EB554-173F-4C9C-B98E-20562ADB16DD}">
      <dgm:prSet/>
      <dgm:spPr/>
      <dgm:t>
        <a:bodyPr/>
        <a:lstStyle/>
        <a:p>
          <a:endParaRPr lang="de-CH"/>
        </a:p>
      </dgm:t>
    </dgm:pt>
    <dgm:pt modelId="{07800040-256E-41AA-BE5C-58381F63E760}">
      <dgm:prSet phldrT="[Text]"/>
      <dgm:spPr/>
      <dgm:t>
        <a:bodyPr/>
        <a:lstStyle/>
        <a:p>
          <a:r>
            <a:rPr lang="de-CH" dirty="0"/>
            <a:t>K. Abt</a:t>
          </a:r>
        </a:p>
      </dgm:t>
    </dgm:pt>
    <dgm:pt modelId="{7B82FE52-E7A3-4531-AAB0-5BF30AE3254F}" type="parTrans" cxnId="{601439FC-75FD-43AA-A470-69F7E94F8835}">
      <dgm:prSet/>
      <dgm:spPr/>
      <dgm:t>
        <a:bodyPr/>
        <a:lstStyle/>
        <a:p>
          <a:endParaRPr lang="de-CH"/>
        </a:p>
      </dgm:t>
    </dgm:pt>
    <dgm:pt modelId="{438BF569-D27C-40E3-8110-2E32C7AF7354}" type="sibTrans" cxnId="{601439FC-75FD-43AA-A470-69F7E94F8835}">
      <dgm:prSet/>
      <dgm:spPr/>
      <dgm:t>
        <a:bodyPr/>
        <a:lstStyle/>
        <a:p>
          <a:endParaRPr lang="de-CH"/>
        </a:p>
      </dgm:t>
    </dgm:pt>
    <dgm:pt modelId="{B96CCEFF-29A6-4D93-B171-A931ECCF2890}">
      <dgm:prSet phldrT="[Text]"/>
      <dgm:spPr/>
      <dgm:t>
        <a:bodyPr/>
        <a:lstStyle/>
        <a:p>
          <a:r>
            <a:rPr lang="de-CH" dirty="0"/>
            <a:t>Leitung</a:t>
          </a:r>
        </a:p>
      </dgm:t>
    </dgm:pt>
    <dgm:pt modelId="{B37D97A8-46B3-44C3-85DB-AD5134D3C221}" type="parTrans" cxnId="{A64B79CA-191C-480C-A8E5-6363649297B7}">
      <dgm:prSet/>
      <dgm:spPr/>
      <dgm:t>
        <a:bodyPr/>
        <a:lstStyle/>
        <a:p>
          <a:endParaRPr lang="de-CH"/>
        </a:p>
      </dgm:t>
    </dgm:pt>
    <dgm:pt modelId="{8F726D04-D951-4250-97B8-92D022C275AC}" type="sibTrans" cxnId="{A64B79CA-191C-480C-A8E5-6363649297B7}">
      <dgm:prSet/>
      <dgm:spPr/>
      <dgm:t>
        <a:bodyPr/>
        <a:lstStyle/>
        <a:p>
          <a:endParaRPr lang="de-CH"/>
        </a:p>
      </dgm:t>
    </dgm:pt>
    <dgm:pt modelId="{8C6B8B30-AF79-4C73-8A85-BB9BCF5996BF}">
      <dgm:prSet phldrT="[Text]"/>
      <dgm:spPr/>
      <dgm:t>
        <a:bodyPr/>
        <a:lstStyle/>
        <a:p>
          <a:r>
            <a:rPr lang="de-CH" dirty="0"/>
            <a:t>Büro</a:t>
          </a:r>
        </a:p>
      </dgm:t>
    </dgm:pt>
    <dgm:pt modelId="{3FDF3206-987D-43BA-B0AA-1C66528E0837}" type="parTrans" cxnId="{C637535E-192D-4FA6-9A80-6C34D184CB30}">
      <dgm:prSet/>
      <dgm:spPr/>
      <dgm:t>
        <a:bodyPr/>
        <a:lstStyle/>
        <a:p>
          <a:endParaRPr lang="de-CH"/>
        </a:p>
      </dgm:t>
    </dgm:pt>
    <dgm:pt modelId="{48BC36EB-2F64-42A3-8467-693C7B787C18}" type="sibTrans" cxnId="{C637535E-192D-4FA6-9A80-6C34D184CB30}">
      <dgm:prSet/>
      <dgm:spPr/>
      <dgm:t>
        <a:bodyPr/>
        <a:lstStyle/>
        <a:p>
          <a:endParaRPr lang="de-CH"/>
        </a:p>
      </dgm:t>
    </dgm:pt>
    <dgm:pt modelId="{8DC60B74-9358-410E-A540-5360C11E671E}">
      <dgm:prSet phldrT="[Text]"/>
      <dgm:spPr/>
      <dgm:t>
        <a:bodyPr/>
        <a:lstStyle/>
        <a:p>
          <a:r>
            <a:rPr lang="de-CH"/>
            <a:t>Produktion</a:t>
          </a:r>
          <a:endParaRPr lang="de-CH" dirty="0"/>
        </a:p>
      </dgm:t>
    </dgm:pt>
    <dgm:pt modelId="{0D61BA8E-0763-41D2-8EC8-5AC04E66D4ED}" type="parTrans" cxnId="{3A14BDCD-FF87-4E1F-A583-F2C9FD163C63}">
      <dgm:prSet/>
      <dgm:spPr/>
      <dgm:t>
        <a:bodyPr/>
        <a:lstStyle/>
        <a:p>
          <a:endParaRPr lang="de-CH"/>
        </a:p>
      </dgm:t>
    </dgm:pt>
    <dgm:pt modelId="{D4F43D63-92A2-48D3-AA22-8FCD417567C3}" type="sibTrans" cxnId="{3A14BDCD-FF87-4E1F-A583-F2C9FD163C63}">
      <dgm:prSet/>
      <dgm:spPr/>
      <dgm:t>
        <a:bodyPr/>
        <a:lstStyle/>
        <a:p>
          <a:endParaRPr lang="de-CH"/>
        </a:p>
      </dgm:t>
    </dgm:pt>
    <dgm:pt modelId="{A32238E8-B9FE-49E8-9064-86071D12190E}">
      <dgm:prSet/>
      <dgm:spPr/>
      <dgm:t>
        <a:bodyPr/>
        <a:lstStyle/>
        <a:p>
          <a:r>
            <a:rPr lang="de-CH" dirty="0"/>
            <a:t>M. Suter</a:t>
          </a:r>
        </a:p>
      </dgm:t>
    </dgm:pt>
    <dgm:pt modelId="{9F6C9A0B-560C-4D53-8E00-2CFF1B799CFF}" type="parTrans" cxnId="{FAD7E2CD-9E31-4F76-A0D0-E211CDF4506C}">
      <dgm:prSet/>
      <dgm:spPr/>
      <dgm:t>
        <a:bodyPr/>
        <a:lstStyle/>
        <a:p>
          <a:endParaRPr lang="de-CH"/>
        </a:p>
      </dgm:t>
    </dgm:pt>
    <dgm:pt modelId="{67E2128F-9DA6-4883-B15B-9F5B516B57BA}" type="sibTrans" cxnId="{FAD7E2CD-9E31-4F76-A0D0-E211CDF4506C}">
      <dgm:prSet/>
      <dgm:spPr/>
      <dgm:t>
        <a:bodyPr/>
        <a:lstStyle/>
        <a:p>
          <a:endParaRPr lang="de-CH"/>
        </a:p>
      </dgm:t>
    </dgm:pt>
    <dgm:pt modelId="{D6A2BBB3-329C-4BB3-96E1-62BB602DAE1B}">
      <dgm:prSet/>
      <dgm:spPr/>
      <dgm:t>
        <a:bodyPr/>
        <a:lstStyle/>
        <a:p>
          <a:r>
            <a:rPr lang="de-CH" dirty="0"/>
            <a:t>F. Birrer</a:t>
          </a:r>
        </a:p>
      </dgm:t>
    </dgm:pt>
    <dgm:pt modelId="{D26121D6-EAED-43ED-A012-D07474A01E5D}" type="parTrans" cxnId="{721C7B2E-CDE7-463F-8223-6D1409951BBE}">
      <dgm:prSet/>
      <dgm:spPr/>
      <dgm:t>
        <a:bodyPr/>
        <a:lstStyle/>
        <a:p>
          <a:endParaRPr lang="de-CH"/>
        </a:p>
      </dgm:t>
    </dgm:pt>
    <dgm:pt modelId="{755278F8-BFB8-49BF-8DB3-CE186AE2EBC5}" type="sibTrans" cxnId="{721C7B2E-CDE7-463F-8223-6D1409951BBE}">
      <dgm:prSet/>
      <dgm:spPr/>
      <dgm:t>
        <a:bodyPr/>
        <a:lstStyle/>
        <a:p>
          <a:endParaRPr lang="de-CH"/>
        </a:p>
      </dgm:t>
    </dgm:pt>
    <dgm:pt modelId="{D3AF4890-9095-4719-8B4B-488B4BE71F65}" type="pres">
      <dgm:prSet presAssocID="{A1F3D845-193A-404A-A4BC-26F67F87C41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28CA094-0545-4169-90C3-44122D63F7C7}" type="pres">
      <dgm:prSet presAssocID="{A1F3D845-193A-404A-A4BC-26F67F87C413}" presName="hierFlow" presStyleCnt="0"/>
      <dgm:spPr/>
    </dgm:pt>
    <dgm:pt modelId="{BDAF45E6-3F66-499A-B2A3-0CBCA8769026}" type="pres">
      <dgm:prSet presAssocID="{A1F3D845-193A-404A-A4BC-26F67F87C413}" presName="firstBuf" presStyleCnt="0"/>
      <dgm:spPr/>
    </dgm:pt>
    <dgm:pt modelId="{3595163D-13F0-4891-98F6-CD348A4AF5FE}" type="pres">
      <dgm:prSet presAssocID="{A1F3D845-193A-404A-A4BC-26F67F87C41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07681FE-262D-4590-BD7A-820CA71A4991}" type="pres">
      <dgm:prSet presAssocID="{1516296D-A4DC-411F-9C0A-70823B1A42CC}" presName="Name14" presStyleCnt="0"/>
      <dgm:spPr/>
    </dgm:pt>
    <dgm:pt modelId="{B556326D-9C17-4301-9DA3-FD6A581FD08A}" type="pres">
      <dgm:prSet presAssocID="{1516296D-A4DC-411F-9C0A-70823B1A42CC}" presName="level1Shape" presStyleLbl="node0" presStyleIdx="0" presStyleCnt="1">
        <dgm:presLayoutVars>
          <dgm:chPref val="3"/>
        </dgm:presLayoutVars>
      </dgm:prSet>
      <dgm:spPr/>
    </dgm:pt>
    <dgm:pt modelId="{C76CAE7E-F645-4E17-A9D4-CB112206D477}" type="pres">
      <dgm:prSet presAssocID="{1516296D-A4DC-411F-9C0A-70823B1A42CC}" presName="hierChild2" presStyleCnt="0"/>
      <dgm:spPr/>
    </dgm:pt>
    <dgm:pt modelId="{5829C2E6-29D1-4CD2-9D91-9475CCF6D979}" type="pres">
      <dgm:prSet presAssocID="{4E36ACE1-CBF2-4061-957E-34686D592BAA}" presName="Name19" presStyleLbl="parChTrans1D2" presStyleIdx="0" presStyleCnt="2"/>
      <dgm:spPr/>
    </dgm:pt>
    <dgm:pt modelId="{E29C85CB-8597-404E-BFF4-C0B5F282BBB1}" type="pres">
      <dgm:prSet presAssocID="{9623EE91-3150-49B3-9978-1643978829A7}" presName="Name21" presStyleCnt="0"/>
      <dgm:spPr/>
    </dgm:pt>
    <dgm:pt modelId="{B0B3E3DB-4FFE-4E60-B223-C1D550C919F9}" type="pres">
      <dgm:prSet presAssocID="{9623EE91-3150-49B3-9978-1643978829A7}" presName="level2Shape" presStyleLbl="node2" presStyleIdx="0" presStyleCnt="2"/>
      <dgm:spPr/>
    </dgm:pt>
    <dgm:pt modelId="{9C16E7B4-CC5C-49DE-8430-7876F250F565}" type="pres">
      <dgm:prSet presAssocID="{9623EE91-3150-49B3-9978-1643978829A7}" presName="hierChild3" presStyleCnt="0"/>
      <dgm:spPr/>
    </dgm:pt>
    <dgm:pt modelId="{0399F7D2-67B8-43E1-886A-A615084DA445}" type="pres">
      <dgm:prSet presAssocID="{96663137-7FDE-4B94-8F91-E2984B0FBFFB}" presName="Name19" presStyleLbl="parChTrans1D3" presStyleIdx="0" presStyleCnt="4"/>
      <dgm:spPr/>
    </dgm:pt>
    <dgm:pt modelId="{8735AB01-A364-44D1-888C-E8AA0A8840DE}" type="pres">
      <dgm:prSet presAssocID="{3C805FE6-45FC-4212-B13A-93A77F79DA6D}" presName="Name21" presStyleCnt="0"/>
      <dgm:spPr/>
    </dgm:pt>
    <dgm:pt modelId="{7FEDAAC1-F5D7-48B4-8DB5-C6FE7FEE7168}" type="pres">
      <dgm:prSet presAssocID="{3C805FE6-45FC-4212-B13A-93A77F79DA6D}" presName="level2Shape" presStyleLbl="node3" presStyleIdx="0" presStyleCnt="4"/>
      <dgm:spPr/>
    </dgm:pt>
    <dgm:pt modelId="{8C405082-5B1D-4B53-92B0-285A085EDA62}" type="pres">
      <dgm:prSet presAssocID="{3C805FE6-45FC-4212-B13A-93A77F79DA6D}" presName="hierChild3" presStyleCnt="0"/>
      <dgm:spPr/>
    </dgm:pt>
    <dgm:pt modelId="{77438133-8580-47D6-8C29-C26FAC69EB03}" type="pres">
      <dgm:prSet presAssocID="{AF706F71-C6F7-4C38-A01A-F251A1F809D0}" presName="Name19" presStyleLbl="parChTrans1D2" presStyleIdx="1" presStyleCnt="2"/>
      <dgm:spPr/>
    </dgm:pt>
    <dgm:pt modelId="{054A2B02-2691-49D9-901F-5C1734249EDD}" type="pres">
      <dgm:prSet presAssocID="{AF88AFE1-5BE1-4272-8189-4850101DC44B}" presName="Name21" presStyleCnt="0"/>
      <dgm:spPr/>
    </dgm:pt>
    <dgm:pt modelId="{FA255B60-9761-4D11-86F3-10E87B40EEE8}" type="pres">
      <dgm:prSet presAssocID="{AF88AFE1-5BE1-4272-8189-4850101DC44B}" presName="level2Shape" presStyleLbl="node2" presStyleIdx="1" presStyleCnt="2"/>
      <dgm:spPr/>
    </dgm:pt>
    <dgm:pt modelId="{37BCB2FF-E597-43A1-9CA4-9E213E8F78ED}" type="pres">
      <dgm:prSet presAssocID="{AF88AFE1-5BE1-4272-8189-4850101DC44B}" presName="hierChild3" presStyleCnt="0"/>
      <dgm:spPr/>
    </dgm:pt>
    <dgm:pt modelId="{F30E1470-5736-48F7-9618-3B8BB3B86F7B}" type="pres">
      <dgm:prSet presAssocID="{7B82FE52-E7A3-4531-AAB0-5BF30AE3254F}" presName="Name19" presStyleLbl="parChTrans1D3" presStyleIdx="1" presStyleCnt="4"/>
      <dgm:spPr/>
    </dgm:pt>
    <dgm:pt modelId="{DB30ACD5-2A93-4EB0-BF99-DE752877B8B1}" type="pres">
      <dgm:prSet presAssocID="{07800040-256E-41AA-BE5C-58381F63E760}" presName="Name21" presStyleCnt="0"/>
      <dgm:spPr/>
    </dgm:pt>
    <dgm:pt modelId="{1B806A49-C103-444F-B11F-3C3243DF7D7A}" type="pres">
      <dgm:prSet presAssocID="{07800040-256E-41AA-BE5C-58381F63E760}" presName="level2Shape" presStyleLbl="node3" presStyleIdx="1" presStyleCnt="4"/>
      <dgm:spPr/>
    </dgm:pt>
    <dgm:pt modelId="{5BA6BDDB-E6FF-4DBA-AF3A-7259051C6485}" type="pres">
      <dgm:prSet presAssocID="{07800040-256E-41AA-BE5C-58381F63E760}" presName="hierChild3" presStyleCnt="0"/>
      <dgm:spPr/>
    </dgm:pt>
    <dgm:pt modelId="{7F83E2EA-7130-4F5B-8A14-66C4A8C98949}" type="pres">
      <dgm:prSet presAssocID="{D26121D6-EAED-43ED-A012-D07474A01E5D}" presName="Name19" presStyleLbl="parChTrans1D3" presStyleIdx="2" presStyleCnt="4"/>
      <dgm:spPr/>
    </dgm:pt>
    <dgm:pt modelId="{FDDE8C3A-E3A8-467D-A743-13B18BBCB226}" type="pres">
      <dgm:prSet presAssocID="{D6A2BBB3-329C-4BB3-96E1-62BB602DAE1B}" presName="Name21" presStyleCnt="0"/>
      <dgm:spPr/>
    </dgm:pt>
    <dgm:pt modelId="{99AB5D64-78CB-45B6-BA57-94073E304B51}" type="pres">
      <dgm:prSet presAssocID="{D6A2BBB3-329C-4BB3-96E1-62BB602DAE1B}" presName="level2Shape" presStyleLbl="node3" presStyleIdx="2" presStyleCnt="4"/>
      <dgm:spPr/>
    </dgm:pt>
    <dgm:pt modelId="{0240DE50-AE96-4971-84B7-C7AD6B7CB2D3}" type="pres">
      <dgm:prSet presAssocID="{D6A2BBB3-329C-4BB3-96E1-62BB602DAE1B}" presName="hierChild3" presStyleCnt="0"/>
      <dgm:spPr/>
    </dgm:pt>
    <dgm:pt modelId="{739C3CDA-DCCF-42DE-BD2D-57E78BCE88E7}" type="pres">
      <dgm:prSet presAssocID="{9F6C9A0B-560C-4D53-8E00-2CFF1B799CFF}" presName="Name19" presStyleLbl="parChTrans1D3" presStyleIdx="3" presStyleCnt="4"/>
      <dgm:spPr/>
    </dgm:pt>
    <dgm:pt modelId="{BF7A811E-6C5B-4BD7-AA5D-1360E7575FFE}" type="pres">
      <dgm:prSet presAssocID="{A32238E8-B9FE-49E8-9064-86071D12190E}" presName="Name21" presStyleCnt="0"/>
      <dgm:spPr/>
    </dgm:pt>
    <dgm:pt modelId="{86BF2B2D-AE8C-46B9-B8B5-CB197ACF3B6E}" type="pres">
      <dgm:prSet presAssocID="{A32238E8-B9FE-49E8-9064-86071D12190E}" presName="level2Shape" presStyleLbl="node3" presStyleIdx="3" presStyleCnt="4"/>
      <dgm:spPr/>
    </dgm:pt>
    <dgm:pt modelId="{C28BB6C1-3BAF-439D-B949-F1EBAED64489}" type="pres">
      <dgm:prSet presAssocID="{A32238E8-B9FE-49E8-9064-86071D12190E}" presName="hierChild3" presStyleCnt="0"/>
      <dgm:spPr/>
    </dgm:pt>
    <dgm:pt modelId="{560F46F1-939A-4BB7-B9C3-36DBA6340CE9}" type="pres">
      <dgm:prSet presAssocID="{A1F3D845-193A-404A-A4BC-26F67F87C413}" presName="bgShapesFlow" presStyleCnt="0"/>
      <dgm:spPr/>
    </dgm:pt>
    <dgm:pt modelId="{902CE90A-507D-4989-B8B9-4857845D0671}" type="pres">
      <dgm:prSet presAssocID="{B96CCEFF-29A6-4D93-B171-A931ECCF2890}" presName="rectComp" presStyleCnt="0"/>
      <dgm:spPr/>
    </dgm:pt>
    <dgm:pt modelId="{638FE138-EB8D-43E2-802E-C1DBD59FF22E}" type="pres">
      <dgm:prSet presAssocID="{B96CCEFF-29A6-4D93-B171-A931ECCF2890}" presName="bgRect" presStyleLbl="bgShp" presStyleIdx="0" presStyleCnt="3"/>
      <dgm:spPr/>
    </dgm:pt>
    <dgm:pt modelId="{16F5D0C2-736E-4F72-B6B8-1BAE58D1A6AB}" type="pres">
      <dgm:prSet presAssocID="{B96CCEFF-29A6-4D93-B171-A931ECCF2890}" presName="bgRectTx" presStyleLbl="bgShp" presStyleIdx="0" presStyleCnt="3">
        <dgm:presLayoutVars>
          <dgm:bulletEnabled val="1"/>
        </dgm:presLayoutVars>
      </dgm:prSet>
      <dgm:spPr/>
    </dgm:pt>
    <dgm:pt modelId="{6F4B73BD-BFF0-49F5-806F-9B7C4DDEFD99}" type="pres">
      <dgm:prSet presAssocID="{B96CCEFF-29A6-4D93-B171-A931ECCF2890}" presName="spComp" presStyleCnt="0"/>
      <dgm:spPr/>
    </dgm:pt>
    <dgm:pt modelId="{8F5FB165-9F2F-4BD1-AE02-FE23C66741FC}" type="pres">
      <dgm:prSet presAssocID="{B96CCEFF-29A6-4D93-B171-A931ECCF2890}" presName="vSp" presStyleCnt="0"/>
      <dgm:spPr/>
    </dgm:pt>
    <dgm:pt modelId="{F2CE7623-EC57-4684-9E9D-3B9A57C17C25}" type="pres">
      <dgm:prSet presAssocID="{8C6B8B30-AF79-4C73-8A85-BB9BCF5996BF}" presName="rectComp" presStyleCnt="0"/>
      <dgm:spPr/>
    </dgm:pt>
    <dgm:pt modelId="{3BEE3100-44AB-4027-A508-C0F60B24F7AD}" type="pres">
      <dgm:prSet presAssocID="{8C6B8B30-AF79-4C73-8A85-BB9BCF5996BF}" presName="bgRect" presStyleLbl="bgShp" presStyleIdx="1" presStyleCnt="3"/>
      <dgm:spPr/>
    </dgm:pt>
    <dgm:pt modelId="{E588EE1D-D95E-4A1A-AC91-86900238422A}" type="pres">
      <dgm:prSet presAssocID="{8C6B8B30-AF79-4C73-8A85-BB9BCF5996BF}" presName="bgRectTx" presStyleLbl="bgShp" presStyleIdx="1" presStyleCnt="3">
        <dgm:presLayoutVars>
          <dgm:bulletEnabled val="1"/>
        </dgm:presLayoutVars>
      </dgm:prSet>
      <dgm:spPr/>
    </dgm:pt>
    <dgm:pt modelId="{D4FE9451-2B9D-43CB-ADCD-71361287F104}" type="pres">
      <dgm:prSet presAssocID="{8C6B8B30-AF79-4C73-8A85-BB9BCF5996BF}" presName="spComp" presStyleCnt="0"/>
      <dgm:spPr/>
    </dgm:pt>
    <dgm:pt modelId="{38F74FBC-7A2A-4C21-B28D-08AA6CF1EBE2}" type="pres">
      <dgm:prSet presAssocID="{8C6B8B30-AF79-4C73-8A85-BB9BCF5996BF}" presName="vSp" presStyleCnt="0"/>
      <dgm:spPr/>
    </dgm:pt>
    <dgm:pt modelId="{817DC845-AEE7-4E04-AF15-FC8678BA680E}" type="pres">
      <dgm:prSet presAssocID="{8DC60B74-9358-410E-A540-5360C11E671E}" presName="rectComp" presStyleCnt="0"/>
      <dgm:spPr/>
    </dgm:pt>
    <dgm:pt modelId="{D9B9EA4F-C5C5-4FEA-A4BC-D0AA600AA741}" type="pres">
      <dgm:prSet presAssocID="{8DC60B74-9358-410E-A540-5360C11E671E}" presName="bgRect" presStyleLbl="bgShp" presStyleIdx="2" presStyleCnt="3"/>
      <dgm:spPr/>
    </dgm:pt>
    <dgm:pt modelId="{8CD8176F-5AD7-4896-A56D-0969B4C212C2}" type="pres">
      <dgm:prSet presAssocID="{8DC60B74-9358-410E-A540-5360C11E671E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E4BEBF17-F736-473D-A2AB-BC376A00E471}" srcId="{9623EE91-3150-49B3-9978-1643978829A7}" destId="{3C805FE6-45FC-4212-B13A-93A77F79DA6D}" srcOrd="0" destOrd="0" parTransId="{96663137-7FDE-4B94-8F91-E2984B0FBFFB}" sibTransId="{1B283BAC-907F-4D13-BC64-E48C2A104AE6}"/>
    <dgm:cxn modelId="{2387B521-2908-4579-8A97-1C2AAF995AB7}" type="presOf" srcId="{9623EE91-3150-49B3-9978-1643978829A7}" destId="{B0B3E3DB-4FFE-4E60-B223-C1D550C919F9}" srcOrd="0" destOrd="0" presId="urn:microsoft.com/office/officeart/2005/8/layout/hierarchy6"/>
    <dgm:cxn modelId="{F2BBE023-3F8C-4CFE-8CD7-3D6D83B21AFA}" type="presOf" srcId="{8C6B8B30-AF79-4C73-8A85-BB9BCF5996BF}" destId="{3BEE3100-44AB-4027-A508-C0F60B24F7AD}" srcOrd="0" destOrd="0" presId="urn:microsoft.com/office/officeart/2005/8/layout/hierarchy6"/>
    <dgm:cxn modelId="{12345028-72B6-4DC6-A1E4-D51E6A753330}" type="presOf" srcId="{D6A2BBB3-329C-4BB3-96E1-62BB602DAE1B}" destId="{99AB5D64-78CB-45B6-BA57-94073E304B51}" srcOrd="0" destOrd="0" presId="urn:microsoft.com/office/officeart/2005/8/layout/hierarchy6"/>
    <dgm:cxn modelId="{721C7B2E-CDE7-463F-8223-6D1409951BBE}" srcId="{AF88AFE1-5BE1-4272-8189-4850101DC44B}" destId="{D6A2BBB3-329C-4BB3-96E1-62BB602DAE1B}" srcOrd="1" destOrd="0" parTransId="{D26121D6-EAED-43ED-A012-D07474A01E5D}" sibTransId="{755278F8-BFB8-49BF-8DB3-CE186AE2EBC5}"/>
    <dgm:cxn modelId="{C637535E-192D-4FA6-9A80-6C34D184CB30}" srcId="{A1F3D845-193A-404A-A4BC-26F67F87C413}" destId="{8C6B8B30-AF79-4C73-8A85-BB9BCF5996BF}" srcOrd="2" destOrd="0" parTransId="{3FDF3206-987D-43BA-B0AA-1C66528E0837}" sibTransId="{48BC36EB-2F64-42A3-8467-693C7B787C18}"/>
    <dgm:cxn modelId="{EAF9B268-3CD2-4807-9F68-933E950C2EB6}" type="presOf" srcId="{9F6C9A0B-560C-4D53-8E00-2CFF1B799CFF}" destId="{739C3CDA-DCCF-42DE-BD2D-57E78BCE88E7}" srcOrd="0" destOrd="0" presId="urn:microsoft.com/office/officeart/2005/8/layout/hierarchy6"/>
    <dgm:cxn modelId="{D10A6E72-63D9-4862-89BA-EDF3D7A34F27}" type="presOf" srcId="{8C6B8B30-AF79-4C73-8A85-BB9BCF5996BF}" destId="{E588EE1D-D95E-4A1A-AC91-86900238422A}" srcOrd="1" destOrd="0" presId="urn:microsoft.com/office/officeart/2005/8/layout/hierarchy6"/>
    <dgm:cxn modelId="{6795A153-201D-4215-BAB2-95AD2F575A5D}" type="presOf" srcId="{AF706F71-C6F7-4C38-A01A-F251A1F809D0}" destId="{77438133-8580-47D6-8C29-C26FAC69EB03}" srcOrd="0" destOrd="0" presId="urn:microsoft.com/office/officeart/2005/8/layout/hierarchy6"/>
    <dgm:cxn modelId="{D61EB554-173F-4C9C-B98E-20562ADB16DD}" srcId="{1516296D-A4DC-411F-9C0A-70823B1A42CC}" destId="{AF88AFE1-5BE1-4272-8189-4850101DC44B}" srcOrd="1" destOrd="0" parTransId="{AF706F71-C6F7-4C38-A01A-F251A1F809D0}" sibTransId="{4CA8AA86-5054-4B9B-A02C-CF8B8D203A6B}"/>
    <dgm:cxn modelId="{104C5B7B-C467-46CB-96C0-4859CB3B3B3C}" type="presOf" srcId="{07800040-256E-41AA-BE5C-58381F63E760}" destId="{1B806A49-C103-444F-B11F-3C3243DF7D7A}" srcOrd="0" destOrd="0" presId="urn:microsoft.com/office/officeart/2005/8/layout/hierarchy6"/>
    <dgm:cxn modelId="{A3601D7D-B02D-4713-AF8E-DD10A736B20F}" type="presOf" srcId="{4E36ACE1-CBF2-4061-957E-34686D592BAA}" destId="{5829C2E6-29D1-4CD2-9D91-9475CCF6D979}" srcOrd="0" destOrd="0" presId="urn:microsoft.com/office/officeart/2005/8/layout/hierarchy6"/>
    <dgm:cxn modelId="{A5BEBD7E-3767-4B16-83AF-F0F9CEDB5D3F}" type="presOf" srcId="{A1F3D845-193A-404A-A4BC-26F67F87C413}" destId="{D3AF4890-9095-4719-8B4B-488B4BE71F65}" srcOrd="0" destOrd="0" presId="urn:microsoft.com/office/officeart/2005/8/layout/hierarchy6"/>
    <dgm:cxn modelId="{62715F91-DBF3-4877-B460-DC19DC6156C8}" type="presOf" srcId="{8DC60B74-9358-410E-A540-5360C11E671E}" destId="{8CD8176F-5AD7-4896-A56D-0969B4C212C2}" srcOrd="1" destOrd="0" presId="urn:microsoft.com/office/officeart/2005/8/layout/hierarchy6"/>
    <dgm:cxn modelId="{78EC3B99-F675-46E4-A815-2C80B8889DF0}" srcId="{1516296D-A4DC-411F-9C0A-70823B1A42CC}" destId="{9623EE91-3150-49B3-9978-1643978829A7}" srcOrd="0" destOrd="0" parTransId="{4E36ACE1-CBF2-4061-957E-34686D592BAA}" sibTransId="{5F63FA0B-1D37-448B-8A6F-1A7010CD1654}"/>
    <dgm:cxn modelId="{B77129AD-1A9F-4FDA-9345-FF07F8A765DF}" type="presOf" srcId="{1516296D-A4DC-411F-9C0A-70823B1A42CC}" destId="{B556326D-9C17-4301-9DA3-FD6A581FD08A}" srcOrd="0" destOrd="0" presId="urn:microsoft.com/office/officeart/2005/8/layout/hierarchy6"/>
    <dgm:cxn modelId="{0770FFAE-48CE-4F47-B2A7-52042760FDB9}" type="presOf" srcId="{3C805FE6-45FC-4212-B13A-93A77F79DA6D}" destId="{7FEDAAC1-F5D7-48B4-8DB5-C6FE7FEE7168}" srcOrd="0" destOrd="0" presId="urn:microsoft.com/office/officeart/2005/8/layout/hierarchy6"/>
    <dgm:cxn modelId="{50C746BD-282E-4BCD-AAF7-C1AF11BEB052}" type="presOf" srcId="{B96CCEFF-29A6-4D93-B171-A931ECCF2890}" destId="{638FE138-EB8D-43E2-802E-C1DBD59FF22E}" srcOrd="0" destOrd="0" presId="urn:microsoft.com/office/officeart/2005/8/layout/hierarchy6"/>
    <dgm:cxn modelId="{F1F975BF-A0B9-4F7F-8370-C644B7605F72}" type="presOf" srcId="{8DC60B74-9358-410E-A540-5360C11E671E}" destId="{D9B9EA4F-C5C5-4FEA-A4BC-D0AA600AA741}" srcOrd="0" destOrd="0" presId="urn:microsoft.com/office/officeart/2005/8/layout/hierarchy6"/>
    <dgm:cxn modelId="{3708F9C0-8390-418E-8F91-8CFF395BF522}" type="presOf" srcId="{7B82FE52-E7A3-4531-AAB0-5BF30AE3254F}" destId="{F30E1470-5736-48F7-9618-3B8BB3B86F7B}" srcOrd="0" destOrd="0" presId="urn:microsoft.com/office/officeart/2005/8/layout/hierarchy6"/>
    <dgm:cxn modelId="{E24C4CC1-340A-46AD-8E0B-0E4009C724B7}" type="presOf" srcId="{96663137-7FDE-4B94-8F91-E2984B0FBFFB}" destId="{0399F7D2-67B8-43E1-886A-A615084DA445}" srcOrd="0" destOrd="0" presId="urn:microsoft.com/office/officeart/2005/8/layout/hierarchy6"/>
    <dgm:cxn modelId="{72F2B0C9-F182-42F6-93FE-2330D113DB1F}" type="presOf" srcId="{B96CCEFF-29A6-4D93-B171-A931ECCF2890}" destId="{16F5D0C2-736E-4F72-B6B8-1BAE58D1A6AB}" srcOrd="1" destOrd="0" presId="urn:microsoft.com/office/officeart/2005/8/layout/hierarchy6"/>
    <dgm:cxn modelId="{A64B79CA-191C-480C-A8E5-6363649297B7}" srcId="{A1F3D845-193A-404A-A4BC-26F67F87C413}" destId="{B96CCEFF-29A6-4D93-B171-A931ECCF2890}" srcOrd="1" destOrd="0" parTransId="{B37D97A8-46B3-44C3-85DB-AD5134D3C221}" sibTransId="{8F726D04-D951-4250-97B8-92D022C275AC}"/>
    <dgm:cxn modelId="{FCBDE1CA-6E25-40A5-8D3C-F6D386E5AA2E}" srcId="{A1F3D845-193A-404A-A4BC-26F67F87C413}" destId="{1516296D-A4DC-411F-9C0A-70823B1A42CC}" srcOrd="0" destOrd="0" parTransId="{81EC395D-5725-4C94-A82D-FE92CC9D5F9E}" sibTransId="{928D591E-DE34-42B3-8C92-AB79FA490A4A}"/>
    <dgm:cxn modelId="{3A14BDCD-FF87-4E1F-A583-F2C9FD163C63}" srcId="{A1F3D845-193A-404A-A4BC-26F67F87C413}" destId="{8DC60B74-9358-410E-A540-5360C11E671E}" srcOrd="3" destOrd="0" parTransId="{0D61BA8E-0763-41D2-8EC8-5AC04E66D4ED}" sibTransId="{D4F43D63-92A2-48D3-AA22-8FCD417567C3}"/>
    <dgm:cxn modelId="{FAD7E2CD-9E31-4F76-A0D0-E211CDF4506C}" srcId="{AF88AFE1-5BE1-4272-8189-4850101DC44B}" destId="{A32238E8-B9FE-49E8-9064-86071D12190E}" srcOrd="2" destOrd="0" parTransId="{9F6C9A0B-560C-4D53-8E00-2CFF1B799CFF}" sibTransId="{67E2128F-9DA6-4883-B15B-9F5B516B57BA}"/>
    <dgm:cxn modelId="{120960CF-C4FD-4566-8CA4-332A0F27A689}" type="presOf" srcId="{A32238E8-B9FE-49E8-9064-86071D12190E}" destId="{86BF2B2D-AE8C-46B9-B8B5-CB197ACF3B6E}" srcOrd="0" destOrd="0" presId="urn:microsoft.com/office/officeart/2005/8/layout/hierarchy6"/>
    <dgm:cxn modelId="{572819DC-BAB8-4A2C-BA76-464CA7DC6334}" type="presOf" srcId="{AF88AFE1-5BE1-4272-8189-4850101DC44B}" destId="{FA255B60-9761-4D11-86F3-10E87B40EEE8}" srcOrd="0" destOrd="0" presId="urn:microsoft.com/office/officeart/2005/8/layout/hierarchy6"/>
    <dgm:cxn modelId="{E9B0D4F6-068B-4251-BEC0-EC7E07D1D61D}" type="presOf" srcId="{D26121D6-EAED-43ED-A012-D07474A01E5D}" destId="{7F83E2EA-7130-4F5B-8A14-66C4A8C98949}" srcOrd="0" destOrd="0" presId="urn:microsoft.com/office/officeart/2005/8/layout/hierarchy6"/>
    <dgm:cxn modelId="{601439FC-75FD-43AA-A470-69F7E94F8835}" srcId="{AF88AFE1-5BE1-4272-8189-4850101DC44B}" destId="{07800040-256E-41AA-BE5C-58381F63E760}" srcOrd="0" destOrd="0" parTransId="{7B82FE52-E7A3-4531-AAB0-5BF30AE3254F}" sibTransId="{438BF569-D27C-40E3-8110-2E32C7AF7354}"/>
    <dgm:cxn modelId="{1F714D84-6D18-46F8-A502-73995F338D4E}" type="presParOf" srcId="{D3AF4890-9095-4719-8B4B-488B4BE71F65}" destId="{528CA094-0545-4169-90C3-44122D63F7C7}" srcOrd="0" destOrd="0" presId="urn:microsoft.com/office/officeart/2005/8/layout/hierarchy6"/>
    <dgm:cxn modelId="{22BA9D0B-C53C-4104-9210-FEA76020A7A1}" type="presParOf" srcId="{528CA094-0545-4169-90C3-44122D63F7C7}" destId="{BDAF45E6-3F66-499A-B2A3-0CBCA8769026}" srcOrd="0" destOrd="0" presId="urn:microsoft.com/office/officeart/2005/8/layout/hierarchy6"/>
    <dgm:cxn modelId="{371F82A2-65A5-4CE3-B275-5DF97B197410}" type="presParOf" srcId="{528CA094-0545-4169-90C3-44122D63F7C7}" destId="{3595163D-13F0-4891-98F6-CD348A4AF5FE}" srcOrd="1" destOrd="0" presId="urn:microsoft.com/office/officeart/2005/8/layout/hierarchy6"/>
    <dgm:cxn modelId="{9FC797A1-D489-4C80-BE42-0E13F16D78DA}" type="presParOf" srcId="{3595163D-13F0-4891-98F6-CD348A4AF5FE}" destId="{D07681FE-262D-4590-BD7A-820CA71A4991}" srcOrd="0" destOrd="0" presId="urn:microsoft.com/office/officeart/2005/8/layout/hierarchy6"/>
    <dgm:cxn modelId="{A9BBA0D6-26BF-4AFE-B5EA-7EFCD8EAF49E}" type="presParOf" srcId="{D07681FE-262D-4590-BD7A-820CA71A4991}" destId="{B556326D-9C17-4301-9DA3-FD6A581FD08A}" srcOrd="0" destOrd="0" presId="urn:microsoft.com/office/officeart/2005/8/layout/hierarchy6"/>
    <dgm:cxn modelId="{ACAB6755-99F8-415C-B2F0-1D70F06388AD}" type="presParOf" srcId="{D07681FE-262D-4590-BD7A-820CA71A4991}" destId="{C76CAE7E-F645-4E17-A9D4-CB112206D477}" srcOrd="1" destOrd="0" presId="urn:microsoft.com/office/officeart/2005/8/layout/hierarchy6"/>
    <dgm:cxn modelId="{30195EB7-823E-45B4-8C10-8940F786F079}" type="presParOf" srcId="{C76CAE7E-F645-4E17-A9D4-CB112206D477}" destId="{5829C2E6-29D1-4CD2-9D91-9475CCF6D979}" srcOrd="0" destOrd="0" presId="urn:microsoft.com/office/officeart/2005/8/layout/hierarchy6"/>
    <dgm:cxn modelId="{5235D326-DAA6-451E-9C05-0A738776CD8E}" type="presParOf" srcId="{C76CAE7E-F645-4E17-A9D4-CB112206D477}" destId="{E29C85CB-8597-404E-BFF4-C0B5F282BBB1}" srcOrd="1" destOrd="0" presId="urn:microsoft.com/office/officeart/2005/8/layout/hierarchy6"/>
    <dgm:cxn modelId="{974B581F-528B-4521-A9FF-E5DC18488FB8}" type="presParOf" srcId="{E29C85CB-8597-404E-BFF4-C0B5F282BBB1}" destId="{B0B3E3DB-4FFE-4E60-B223-C1D550C919F9}" srcOrd="0" destOrd="0" presId="urn:microsoft.com/office/officeart/2005/8/layout/hierarchy6"/>
    <dgm:cxn modelId="{CE0B8465-A968-4527-A000-16E1F8EFE261}" type="presParOf" srcId="{E29C85CB-8597-404E-BFF4-C0B5F282BBB1}" destId="{9C16E7B4-CC5C-49DE-8430-7876F250F565}" srcOrd="1" destOrd="0" presId="urn:microsoft.com/office/officeart/2005/8/layout/hierarchy6"/>
    <dgm:cxn modelId="{A29EB269-62A2-4EEB-A90D-5EED70708BFF}" type="presParOf" srcId="{9C16E7B4-CC5C-49DE-8430-7876F250F565}" destId="{0399F7D2-67B8-43E1-886A-A615084DA445}" srcOrd="0" destOrd="0" presId="urn:microsoft.com/office/officeart/2005/8/layout/hierarchy6"/>
    <dgm:cxn modelId="{D66B6D70-8291-47EC-8410-CC82F736BC7D}" type="presParOf" srcId="{9C16E7B4-CC5C-49DE-8430-7876F250F565}" destId="{8735AB01-A364-44D1-888C-E8AA0A8840DE}" srcOrd="1" destOrd="0" presId="urn:microsoft.com/office/officeart/2005/8/layout/hierarchy6"/>
    <dgm:cxn modelId="{625DE6A0-3E75-4E2B-960A-55857024B800}" type="presParOf" srcId="{8735AB01-A364-44D1-888C-E8AA0A8840DE}" destId="{7FEDAAC1-F5D7-48B4-8DB5-C6FE7FEE7168}" srcOrd="0" destOrd="0" presId="urn:microsoft.com/office/officeart/2005/8/layout/hierarchy6"/>
    <dgm:cxn modelId="{16B758C2-17DD-4F29-8E3D-0B515F6132F9}" type="presParOf" srcId="{8735AB01-A364-44D1-888C-E8AA0A8840DE}" destId="{8C405082-5B1D-4B53-92B0-285A085EDA62}" srcOrd="1" destOrd="0" presId="urn:microsoft.com/office/officeart/2005/8/layout/hierarchy6"/>
    <dgm:cxn modelId="{EA8B1685-5555-4BC6-8869-6A2124AE5EFD}" type="presParOf" srcId="{C76CAE7E-F645-4E17-A9D4-CB112206D477}" destId="{77438133-8580-47D6-8C29-C26FAC69EB03}" srcOrd="2" destOrd="0" presId="urn:microsoft.com/office/officeart/2005/8/layout/hierarchy6"/>
    <dgm:cxn modelId="{CF56CE98-9BAB-4412-A782-93E235095D2F}" type="presParOf" srcId="{C76CAE7E-F645-4E17-A9D4-CB112206D477}" destId="{054A2B02-2691-49D9-901F-5C1734249EDD}" srcOrd="3" destOrd="0" presId="urn:microsoft.com/office/officeart/2005/8/layout/hierarchy6"/>
    <dgm:cxn modelId="{A10CA72E-538B-4B0F-AE3F-BF90523CA7D0}" type="presParOf" srcId="{054A2B02-2691-49D9-901F-5C1734249EDD}" destId="{FA255B60-9761-4D11-86F3-10E87B40EEE8}" srcOrd="0" destOrd="0" presId="urn:microsoft.com/office/officeart/2005/8/layout/hierarchy6"/>
    <dgm:cxn modelId="{EBEF3407-C7F8-4C51-A100-812050D63D22}" type="presParOf" srcId="{054A2B02-2691-49D9-901F-5C1734249EDD}" destId="{37BCB2FF-E597-43A1-9CA4-9E213E8F78ED}" srcOrd="1" destOrd="0" presId="urn:microsoft.com/office/officeart/2005/8/layout/hierarchy6"/>
    <dgm:cxn modelId="{0363AD6D-3912-450F-BED0-3B391ED6EFBF}" type="presParOf" srcId="{37BCB2FF-E597-43A1-9CA4-9E213E8F78ED}" destId="{F30E1470-5736-48F7-9618-3B8BB3B86F7B}" srcOrd="0" destOrd="0" presId="urn:microsoft.com/office/officeart/2005/8/layout/hierarchy6"/>
    <dgm:cxn modelId="{0774D704-DCE2-4D81-88CA-0E923540D22D}" type="presParOf" srcId="{37BCB2FF-E597-43A1-9CA4-9E213E8F78ED}" destId="{DB30ACD5-2A93-4EB0-BF99-DE752877B8B1}" srcOrd="1" destOrd="0" presId="urn:microsoft.com/office/officeart/2005/8/layout/hierarchy6"/>
    <dgm:cxn modelId="{83B6537A-3905-4F1F-B676-BE4ED3A5C42F}" type="presParOf" srcId="{DB30ACD5-2A93-4EB0-BF99-DE752877B8B1}" destId="{1B806A49-C103-444F-B11F-3C3243DF7D7A}" srcOrd="0" destOrd="0" presId="urn:microsoft.com/office/officeart/2005/8/layout/hierarchy6"/>
    <dgm:cxn modelId="{26A2EDD5-C6E9-431C-B175-B4D9F4AEFB3B}" type="presParOf" srcId="{DB30ACD5-2A93-4EB0-BF99-DE752877B8B1}" destId="{5BA6BDDB-E6FF-4DBA-AF3A-7259051C6485}" srcOrd="1" destOrd="0" presId="urn:microsoft.com/office/officeart/2005/8/layout/hierarchy6"/>
    <dgm:cxn modelId="{42BB78EA-2215-412D-83D2-B0A9FBC56135}" type="presParOf" srcId="{37BCB2FF-E597-43A1-9CA4-9E213E8F78ED}" destId="{7F83E2EA-7130-4F5B-8A14-66C4A8C98949}" srcOrd="2" destOrd="0" presId="urn:microsoft.com/office/officeart/2005/8/layout/hierarchy6"/>
    <dgm:cxn modelId="{AA7013AF-D413-4322-B2C9-D71C1758E9F7}" type="presParOf" srcId="{37BCB2FF-E597-43A1-9CA4-9E213E8F78ED}" destId="{FDDE8C3A-E3A8-467D-A743-13B18BBCB226}" srcOrd="3" destOrd="0" presId="urn:microsoft.com/office/officeart/2005/8/layout/hierarchy6"/>
    <dgm:cxn modelId="{BC61153B-3566-44F2-AC7F-F9195BD58018}" type="presParOf" srcId="{FDDE8C3A-E3A8-467D-A743-13B18BBCB226}" destId="{99AB5D64-78CB-45B6-BA57-94073E304B51}" srcOrd="0" destOrd="0" presId="urn:microsoft.com/office/officeart/2005/8/layout/hierarchy6"/>
    <dgm:cxn modelId="{1EEFC0DA-8E3B-45DF-92CF-08AB91222E55}" type="presParOf" srcId="{FDDE8C3A-E3A8-467D-A743-13B18BBCB226}" destId="{0240DE50-AE96-4971-84B7-C7AD6B7CB2D3}" srcOrd="1" destOrd="0" presId="urn:microsoft.com/office/officeart/2005/8/layout/hierarchy6"/>
    <dgm:cxn modelId="{1A9239E0-1505-453E-898C-30CB0CF15C42}" type="presParOf" srcId="{37BCB2FF-E597-43A1-9CA4-9E213E8F78ED}" destId="{739C3CDA-DCCF-42DE-BD2D-57E78BCE88E7}" srcOrd="4" destOrd="0" presId="urn:microsoft.com/office/officeart/2005/8/layout/hierarchy6"/>
    <dgm:cxn modelId="{7322DAFD-08C6-4DD0-9ED4-43FC9034544B}" type="presParOf" srcId="{37BCB2FF-E597-43A1-9CA4-9E213E8F78ED}" destId="{BF7A811E-6C5B-4BD7-AA5D-1360E7575FFE}" srcOrd="5" destOrd="0" presId="urn:microsoft.com/office/officeart/2005/8/layout/hierarchy6"/>
    <dgm:cxn modelId="{486DB2F1-58DA-478D-9068-0B13D11D9C73}" type="presParOf" srcId="{BF7A811E-6C5B-4BD7-AA5D-1360E7575FFE}" destId="{86BF2B2D-AE8C-46B9-B8B5-CB197ACF3B6E}" srcOrd="0" destOrd="0" presId="urn:microsoft.com/office/officeart/2005/8/layout/hierarchy6"/>
    <dgm:cxn modelId="{C939D7BA-88FF-40DF-B58F-C61811F8C91A}" type="presParOf" srcId="{BF7A811E-6C5B-4BD7-AA5D-1360E7575FFE}" destId="{C28BB6C1-3BAF-439D-B949-F1EBAED64489}" srcOrd="1" destOrd="0" presId="urn:microsoft.com/office/officeart/2005/8/layout/hierarchy6"/>
    <dgm:cxn modelId="{2B1C44E2-4DD3-4F98-AD01-8FA221B0FA84}" type="presParOf" srcId="{D3AF4890-9095-4719-8B4B-488B4BE71F65}" destId="{560F46F1-939A-4BB7-B9C3-36DBA6340CE9}" srcOrd="1" destOrd="0" presId="urn:microsoft.com/office/officeart/2005/8/layout/hierarchy6"/>
    <dgm:cxn modelId="{3C3235A2-13F0-482B-9BAB-EB7E95AE312B}" type="presParOf" srcId="{560F46F1-939A-4BB7-B9C3-36DBA6340CE9}" destId="{902CE90A-507D-4989-B8B9-4857845D0671}" srcOrd="0" destOrd="0" presId="urn:microsoft.com/office/officeart/2005/8/layout/hierarchy6"/>
    <dgm:cxn modelId="{4AF7D5A2-7823-4364-9069-5401CA593C16}" type="presParOf" srcId="{902CE90A-507D-4989-B8B9-4857845D0671}" destId="{638FE138-EB8D-43E2-802E-C1DBD59FF22E}" srcOrd="0" destOrd="0" presId="urn:microsoft.com/office/officeart/2005/8/layout/hierarchy6"/>
    <dgm:cxn modelId="{1686C1B7-E119-415B-A7C3-AD92E137D29F}" type="presParOf" srcId="{902CE90A-507D-4989-B8B9-4857845D0671}" destId="{16F5D0C2-736E-4F72-B6B8-1BAE58D1A6AB}" srcOrd="1" destOrd="0" presId="urn:microsoft.com/office/officeart/2005/8/layout/hierarchy6"/>
    <dgm:cxn modelId="{FCE34DAD-CD41-48E9-A71B-3924F66B89B9}" type="presParOf" srcId="{560F46F1-939A-4BB7-B9C3-36DBA6340CE9}" destId="{6F4B73BD-BFF0-49F5-806F-9B7C4DDEFD99}" srcOrd="1" destOrd="0" presId="urn:microsoft.com/office/officeart/2005/8/layout/hierarchy6"/>
    <dgm:cxn modelId="{07A1F1B3-3395-4367-A5CB-26E3A90B4F91}" type="presParOf" srcId="{6F4B73BD-BFF0-49F5-806F-9B7C4DDEFD99}" destId="{8F5FB165-9F2F-4BD1-AE02-FE23C66741FC}" srcOrd="0" destOrd="0" presId="urn:microsoft.com/office/officeart/2005/8/layout/hierarchy6"/>
    <dgm:cxn modelId="{E8E5AA8D-27F2-4A45-82A1-318A6555ABF5}" type="presParOf" srcId="{560F46F1-939A-4BB7-B9C3-36DBA6340CE9}" destId="{F2CE7623-EC57-4684-9E9D-3B9A57C17C25}" srcOrd="2" destOrd="0" presId="urn:microsoft.com/office/officeart/2005/8/layout/hierarchy6"/>
    <dgm:cxn modelId="{A05829BF-BF79-4904-BD7A-F3175B65F967}" type="presParOf" srcId="{F2CE7623-EC57-4684-9E9D-3B9A57C17C25}" destId="{3BEE3100-44AB-4027-A508-C0F60B24F7AD}" srcOrd="0" destOrd="0" presId="urn:microsoft.com/office/officeart/2005/8/layout/hierarchy6"/>
    <dgm:cxn modelId="{F69F4892-55C6-49BB-8318-0F5E93BB7DE8}" type="presParOf" srcId="{F2CE7623-EC57-4684-9E9D-3B9A57C17C25}" destId="{E588EE1D-D95E-4A1A-AC91-86900238422A}" srcOrd="1" destOrd="0" presId="urn:microsoft.com/office/officeart/2005/8/layout/hierarchy6"/>
    <dgm:cxn modelId="{F6DBBD34-1573-44B6-A6AF-7685F3D90158}" type="presParOf" srcId="{560F46F1-939A-4BB7-B9C3-36DBA6340CE9}" destId="{D4FE9451-2B9D-43CB-ADCD-71361287F104}" srcOrd="3" destOrd="0" presId="urn:microsoft.com/office/officeart/2005/8/layout/hierarchy6"/>
    <dgm:cxn modelId="{419E064D-509F-4DB1-B497-845EC133721E}" type="presParOf" srcId="{D4FE9451-2B9D-43CB-ADCD-71361287F104}" destId="{38F74FBC-7A2A-4C21-B28D-08AA6CF1EBE2}" srcOrd="0" destOrd="0" presId="urn:microsoft.com/office/officeart/2005/8/layout/hierarchy6"/>
    <dgm:cxn modelId="{A2969A91-7909-4A1C-8D56-FD531A2CF60A}" type="presParOf" srcId="{560F46F1-939A-4BB7-B9C3-36DBA6340CE9}" destId="{817DC845-AEE7-4E04-AF15-FC8678BA680E}" srcOrd="4" destOrd="0" presId="urn:microsoft.com/office/officeart/2005/8/layout/hierarchy6"/>
    <dgm:cxn modelId="{0C9D3F86-9D41-4CEE-92D0-2AF002DF6836}" type="presParOf" srcId="{817DC845-AEE7-4E04-AF15-FC8678BA680E}" destId="{D9B9EA4F-C5C5-4FEA-A4BC-D0AA600AA741}" srcOrd="0" destOrd="0" presId="urn:microsoft.com/office/officeart/2005/8/layout/hierarchy6"/>
    <dgm:cxn modelId="{4363A447-F0C7-4D54-A0FE-C17024747543}" type="presParOf" srcId="{817DC845-AEE7-4E04-AF15-FC8678BA680E}" destId="{8CD8176F-5AD7-4896-A56D-0969B4C212C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5C275-4626-4377-B536-04AE81253800}">
      <dsp:nvSpPr>
        <dsp:cNvPr id="0" name=""/>
        <dsp:cNvSpPr/>
      </dsp:nvSpPr>
      <dsp:spPr>
        <a:xfrm>
          <a:off x="529258" y="0"/>
          <a:ext cx="5998266" cy="1599951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8E1CE-5959-47D5-84DE-C0B8D65A0BAC}">
      <dsp:nvSpPr>
        <dsp:cNvPr id="0" name=""/>
        <dsp:cNvSpPr/>
      </dsp:nvSpPr>
      <dsp:spPr>
        <a:xfrm>
          <a:off x="1356" y="479985"/>
          <a:ext cx="1657174" cy="63998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600" kern="1200" dirty="0"/>
            <a:t>schneiden</a:t>
          </a:r>
        </a:p>
      </dsp:txBody>
      <dsp:txXfrm>
        <a:off x="32597" y="511226"/>
        <a:ext cx="1594692" cy="577498"/>
      </dsp:txXfrm>
    </dsp:sp>
    <dsp:sp modelId="{BFE66E9C-9D81-4336-911D-AA1564102B99}">
      <dsp:nvSpPr>
        <dsp:cNvPr id="0" name=""/>
        <dsp:cNvSpPr/>
      </dsp:nvSpPr>
      <dsp:spPr>
        <a:xfrm>
          <a:off x="1800321" y="479985"/>
          <a:ext cx="1657174" cy="639980"/>
        </a:xfrm>
        <a:prstGeom prst="roundRect">
          <a:avLst/>
        </a:prstGeom>
        <a:solidFill>
          <a:schemeClr val="accent3">
            <a:shade val="80000"/>
            <a:hueOff val="72969"/>
            <a:satOff val="-477"/>
            <a:lumOff val="818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600" kern="1200" dirty="0"/>
            <a:t>pflegen</a:t>
          </a:r>
        </a:p>
      </dsp:txBody>
      <dsp:txXfrm>
        <a:off x="1831562" y="511226"/>
        <a:ext cx="1594692" cy="577498"/>
      </dsp:txXfrm>
    </dsp:sp>
    <dsp:sp modelId="{5620B19D-CEF8-4B9B-A246-85316B19A2A8}">
      <dsp:nvSpPr>
        <dsp:cNvPr id="0" name=""/>
        <dsp:cNvSpPr/>
      </dsp:nvSpPr>
      <dsp:spPr>
        <a:xfrm>
          <a:off x="3599287" y="479985"/>
          <a:ext cx="1657174" cy="639980"/>
        </a:xfrm>
        <a:prstGeom prst="roundRect">
          <a:avLst/>
        </a:prstGeom>
        <a:solidFill>
          <a:schemeClr val="accent3">
            <a:shade val="80000"/>
            <a:hueOff val="145938"/>
            <a:satOff val="-954"/>
            <a:lumOff val="1636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600" kern="1200" dirty="0"/>
            <a:t>ernten</a:t>
          </a:r>
        </a:p>
      </dsp:txBody>
      <dsp:txXfrm>
        <a:off x="3630528" y="511226"/>
        <a:ext cx="1594692" cy="577498"/>
      </dsp:txXfrm>
    </dsp:sp>
    <dsp:sp modelId="{108AB58C-FC74-4BE0-A155-771D524E00C2}">
      <dsp:nvSpPr>
        <dsp:cNvPr id="0" name=""/>
        <dsp:cNvSpPr/>
      </dsp:nvSpPr>
      <dsp:spPr>
        <a:xfrm>
          <a:off x="5398252" y="479985"/>
          <a:ext cx="1657174" cy="639980"/>
        </a:xfrm>
        <a:prstGeom prst="roundRect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600" kern="1200" dirty="0"/>
            <a:t>verpacken</a:t>
          </a:r>
        </a:p>
      </dsp:txBody>
      <dsp:txXfrm>
        <a:off x="5429493" y="511226"/>
        <a:ext cx="1594692" cy="577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63BE9-0BF8-4907-960A-6657AF97A411}">
      <dsp:nvSpPr>
        <dsp:cNvPr id="0" name=""/>
        <dsp:cNvSpPr/>
      </dsp:nvSpPr>
      <dsp:spPr>
        <a:xfrm rot="10800000">
          <a:off x="1384853" y="3001"/>
          <a:ext cx="4719219" cy="78471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03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600" kern="1200" dirty="0"/>
            <a:t>Isolda</a:t>
          </a:r>
        </a:p>
      </dsp:txBody>
      <dsp:txXfrm rot="10800000">
        <a:off x="1581031" y="3001"/>
        <a:ext cx="4523041" cy="784711"/>
      </dsp:txXfrm>
    </dsp:sp>
    <dsp:sp modelId="{8901DBC1-7E05-404A-941D-76A92A7A0D1C}">
      <dsp:nvSpPr>
        <dsp:cNvPr id="0" name=""/>
        <dsp:cNvSpPr/>
      </dsp:nvSpPr>
      <dsp:spPr>
        <a:xfrm>
          <a:off x="992497" y="3001"/>
          <a:ext cx="784711" cy="7847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98A3D-49F1-430D-84C6-C948AA0C38B3}">
      <dsp:nvSpPr>
        <dsp:cNvPr id="0" name=""/>
        <dsp:cNvSpPr/>
      </dsp:nvSpPr>
      <dsp:spPr>
        <a:xfrm rot="10800000">
          <a:off x="1384853" y="1021955"/>
          <a:ext cx="4719219" cy="78471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03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600" kern="1200" dirty="0"/>
            <a:t>Sommer Robine</a:t>
          </a:r>
        </a:p>
      </dsp:txBody>
      <dsp:txXfrm rot="10800000">
        <a:off x="1581031" y="1021955"/>
        <a:ext cx="4523041" cy="784711"/>
      </dsp:txXfrm>
    </dsp:sp>
    <dsp:sp modelId="{5D230C77-2EDD-4B8C-8935-B39F23E9F3C3}">
      <dsp:nvSpPr>
        <dsp:cNvPr id="0" name=""/>
        <dsp:cNvSpPr/>
      </dsp:nvSpPr>
      <dsp:spPr>
        <a:xfrm>
          <a:off x="992497" y="1021955"/>
          <a:ext cx="784711" cy="78471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D21CB-295C-47B2-9636-29CED8C938A7}">
      <dsp:nvSpPr>
        <dsp:cNvPr id="0" name=""/>
        <dsp:cNvSpPr/>
      </dsp:nvSpPr>
      <dsp:spPr>
        <a:xfrm rot="10800000">
          <a:off x="1384853" y="2040909"/>
          <a:ext cx="4719219" cy="78471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03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600" kern="1200" dirty="0"/>
            <a:t>Marktgräfin</a:t>
          </a:r>
        </a:p>
      </dsp:txBody>
      <dsp:txXfrm rot="10800000">
        <a:off x="1581031" y="2040909"/>
        <a:ext cx="4523041" cy="784711"/>
      </dsp:txXfrm>
    </dsp:sp>
    <dsp:sp modelId="{60EABC97-E50E-4799-98CF-2674A062E418}">
      <dsp:nvSpPr>
        <dsp:cNvPr id="0" name=""/>
        <dsp:cNvSpPr/>
      </dsp:nvSpPr>
      <dsp:spPr>
        <a:xfrm>
          <a:off x="992497" y="2040909"/>
          <a:ext cx="784711" cy="78471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7E715-B0C1-49AF-A470-93C693762FED}">
      <dsp:nvSpPr>
        <dsp:cNvPr id="0" name=""/>
        <dsp:cNvSpPr/>
      </dsp:nvSpPr>
      <dsp:spPr>
        <a:xfrm rot="10800000">
          <a:off x="1384853" y="3059863"/>
          <a:ext cx="4719219" cy="78471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03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600" kern="1200" dirty="0" err="1"/>
            <a:t>Aurate</a:t>
          </a:r>
          <a:endParaRPr lang="de-CH" sz="3600" kern="1200" dirty="0"/>
        </a:p>
      </dsp:txBody>
      <dsp:txXfrm rot="10800000">
        <a:off x="1581031" y="3059863"/>
        <a:ext cx="4523041" cy="784711"/>
      </dsp:txXfrm>
    </dsp:sp>
    <dsp:sp modelId="{D1082921-AFFA-41A0-895D-5B2B0C19AE38}">
      <dsp:nvSpPr>
        <dsp:cNvPr id="0" name=""/>
        <dsp:cNvSpPr/>
      </dsp:nvSpPr>
      <dsp:spPr>
        <a:xfrm>
          <a:off x="992497" y="3059863"/>
          <a:ext cx="784711" cy="78471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ABE18-2795-4C63-B5AD-4670197FD51E}">
      <dsp:nvSpPr>
        <dsp:cNvPr id="0" name=""/>
        <dsp:cNvSpPr/>
      </dsp:nvSpPr>
      <dsp:spPr>
        <a:xfrm rot="10800000">
          <a:off x="1384853" y="4078817"/>
          <a:ext cx="4719219" cy="78471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03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600" kern="1200" dirty="0"/>
            <a:t>Carola</a:t>
          </a:r>
        </a:p>
      </dsp:txBody>
      <dsp:txXfrm rot="10800000">
        <a:off x="1581031" y="4078817"/>
        <a:ext cx="4523041" cy="784711"/>
      </dsp:txXfrm>
    </dsp:sp>
    <dsp:sp modelId="{DE9606D1-6BEB-4136-A189-F32E4DEA2E32}">
      <dsp:nvSpPr>
        <dsp:cNvPr id="0" name=""/>
        <dsp:cNvSpPr/>
      </dsp:nvSpPr>
      <dsp:spPr>
        <a:xfrm>
          <a:off x="992497" y="4078817"/>
          <a:ext cx="784711" cy="78471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E4D20-67EB-4DFE-BE7C-A31217ABF6F6}">
      <dsp:nvSpPr>
        <dsp:cNvPr id="0" name=""/>
        <dsp:cNvSpPr/>
      </dsp:nvSpPr>
      <dsp:spPr>
        <a:xfrm>
          <a:off x="2488061" y="666"/>
          <a:ext cx="2048439" cy="1197056"/>
        </a:xfrm>
        <a:prstGeom prst="ellipse">
          <a:avLst/>
        </a:prstGeom>
        <a:solidFill>
          <a:srgbClr val="FF98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 dirty="0"/>
            <a:t>Bio Genuss</a:t>
          </a:r>
        </a:p>
      </dsp:txBody>
      <dsp:txXfrm>
        <a:off x="2788048" y="175971"/>
        <a:ext cx="1448465" cy="846446"/>
      </dsp:txXfrm>
    </dsp:sp>
    <dsp:sp modelId="{C06B0B96-C498-44B0-BF16-B137EE4DC4C4}">
      <dsp:nvSpPr>
        <dsp:cNvPr id="0" name=""/>
        <dsp:cNvSpPr/>
      </dsp:nvSpPr>
      <dsp:spPr>
        <a:xfrm rot="1800000">
          <a:off x="4296412" y="904717"/>
          <a:ext cx="189858" cy="4040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400" kern="1200"/>
        </a:p>
      </dsp:txBody>
      <dsp:txXfrm>
        <a:off x="4300227" y="971279"/>
        <a:ext cx="132901" cy="242404"/>
      </dsp:txXfrm>
    </dsp:sp>
    <dsp:sp modelId="{09224AB0-FA2E-4756-88AC-599A0FB44588}">
      <dsp:nvSpPr>
        <dsp:cNvPr id="0" name=""/>
        <dsp:cNvSpPr/>
      </dsp:nvSpPr>
      <dsp:spPr>
        <a:xfrm>
          <a:off x="4470923" y="899699"/>
          <a:ext cx="1197056" cy="119705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 dirty="0"/>
            <a:t>Bio Boden</a:t>
          </a:r>
        </a:p>
      </dsp:txBody>
      <dsp:txXfrm>
        <a:off x="4646228" y="1075004"/>
        <a:ext cx="846446" cy="846446"/>
      </dsp:txXfrm>
    </dsp:sp>
    <dsp:sp modelId="{23A57817-C54F-48F9-8534-93515596CFC9}">
      <dsp:nvSpPr>
        <dsp:cNvPr id="0" name=""/>
        <dsp:cNvSpPr/>
      </dsp:nvSpPr>
      <dsp:spPr>
        <a:xfrm rot="5400000">
          <a:off x="4910184" y="2186242"/>
          <a:ext cx="318534" cy="4040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400" kern="1200"/>
        </a:p>
      </dsp:txBody>
      <dsp:txXfrm>
        <a:off x="4957964" y="2219263"/>
        <a:ext cx="222974" cy="242404"/>
      </dsp:txXfrm>
    </dsp:sp>
    <dsp:sp modelId="{56FC973D-AA0A-4988-AE94-6DB5E6188E99}">
      <dsp:nvSpPr>
        <dsp:cNvPr id="0" name=""/>
        <dsp:cNvSpPr/>
      </dsp:nvSpPr>
      <dsp:spPr>
        <a:xfrm>
          <a:off x="4470923" y="2697765"/>
          <a:ext cx="1197056" cy="119705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 dirty="0"/>
            <a:t>Bio Setzlinge</a:t>
          </a:r>
        </a:p>
      </dsp:txBody>
      <dsp:txXfrm>
        <a:off x="4646228" y="2873070"/>
        <a:ext cx="846446" cy="846446"/>
      </dsp:txXfrm>
    </dsp:sp>
    <dsp:sp modelId="{D109FD58-D245-4090-88AB-48F080E7FEA5}">
      <dsp:nvSpPr>
        <dsp:cNvPr id="0" name=""/>
        <dsp:cNvSpPr/>
      </dsp:nvSpPr>
      <dsp:spPr>
        <a:xfrm rot="9000000">
          <a:off x="4139406" y="3539299"/>
          <a:ext cx="318534" cy="4040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400" kern="1200"/>
        </a:p>
      </dsp:txBody>
      <dsp:txXfrm rot="10800000">
        <a:off x="4228565" y="3596210"/>
        <a:ext cx="222974" cy="242404"/>
      </dsp:txXfrm>
    </dsp:sp>
    <dsp:sp modelId="{58FACDB2-E643-4930-AEC9-7B5D1F26E32A}">
      <dsp:nvSpPr>
        <dsp:cNvPr id="0" name=""/>
        <dsp:cNvSpPr/>
      </dsp:nvSpPr>
      <dsp:spPr>
        <a:xfrm>
          <a:off x="2913753" y="3596798"/>
          <a:ext cx="1197056" cy="119705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 dirty="0"/>
            <a:t>Bio Dünger</a:t>
          </a:r>
        </a:p>
      </dsp:txBody>
      <dsp:txXfrm>
        <a:off x="3089058" y="3772103"/>
        <a:ext cx="846446" cy="846446"/>
      </dsp:txXfrm>
    </dsp:sp>
    <dsp:sp modelId="{BE8932DF-F880-42EA-B15C-ECD5F6A4A8B0}">
      <dsp:nvSpPr>
        <dsp:cNvPr id="0" name=""/>
        <dsp:cNvSpPr/>
      </dsp:nvSpPr>
      <dsp:spPr>
        <a:xfrm rot="12600000">
          <a:off x="2582236" y="3548314"/>
          <a:ext cx="318534" cy="4040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400" kern="1200"/>
        </a:p>
      </dsp:txBody>
      <dsp:txXfrm rot="10800000">
        <a:off x="2671395" y="3653005"/>
        <a:ext cx="222974" cy="242404"/>
      </dsp:txXfrm>
    </dsp:sp>
    <dsp:sp modelId="{4D674EEF-82EF-42F5-8E82-56DBE797D9CF}">
      <dsp:nvSpPr>
        <dsp:cNvPr id="0" name=""/>
        <dsp:cNvSpPr/>
      </dsp:nvSpPr>
      <dsp:spPr>
        <a:xfrm>
          <a:off x="1356582" y="2697765"/>
          <a:ext cx="1197056" cy="119705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 dirty="0"/>
            <a:t>Bio Pflege</a:t>
          </a:r>
        </a:p>
      </dsp:txBody>
      <dsp:txXfrm>
        <a:off x="1531887" y="2873070"/>
        <a:ext cx="846446" cy="846446"/>
      </dsp:txXfrm>
    </dsp:sp>
    <dsp:sp modelId="{F208FEEC-93B7-4F72-9058-3132F32E506F}">
      <dsp:nvSpPr>
        <dsp:cNvPr id="0" name=""/>
        <dsp:cNvSpPr/>
      </dsp:nvSpPr>
      <dsp:spPr>
        <a:xfrm rot="16200000">
          <a:off x="1795843" y="2204272"/>
          <a:ext cx="318534" cy="4040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400" kern="1200"/>
        </a:p>
      </dsp:txBody>
      <dsp:txXfrm>
        <a:off x="1843623" y="2332853"/>
        <a:ext cx="222974" cy="242404"/>
      </dsp:txXfrm>
    </dsp:sp>
    <dsp:sp modelId="{924795BA-C268-48E1-846F-CEE4E6168C1B}">
      <dsp:nvSpPr>
        <dsp:cNvPr id="0" name=""/>
        <dsp:cNvSpPr/>
      </dsp:nvSpPr>
      <dsp:spPr>
        <a:xfrm>
          <a:off x="1356582" y="899699"/>
          <a:ext cx="1197056" cy="119705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 dirty="0"/>
            <a:t>Bio Pack</a:t>
          </a:r>
        </a:p>
      </dsp:txBody>
      <dsp:txXfrm>
        <a:off x="1531887" y="1075004"/>
        <a:ext cx="846446" cy="846446"/>
      </dsp:txXfrm>
    </dsp:sp>
    <dsp:sp modelId="{9AB1BDD6-20BF-4763-957E-BCA2EDBD18AA}">
      <dsp:nvSpPr>
        <dsp:cNvPr id="0" name=""/>
        <dsp:cNvSpPr/>
      </dsp:nvSpPr>
      <dsp:spPr>
        <a:xfrm rot="19800000">
          <a:off x="2528984" y="910091"/>
          <a:ext cx="189858" cy="4040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400" kern="1200"/>
        </a:p>
      </dsp:txBody>
      <dsp:txXfrm>
        <a:off x="2532799" y="1005131"/>
        <a:ext cx="132901" cy="2424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9EA4F-C5C5-4FEA-A4BC-D0AA600AA741}">
      <dsp:nvSpPr>
        <dsp:cNvPr id="0" name=""/>
        <dsp:cNvSpPr/>
      </dsp:nvSpPr>
      <dsp:spPr>
        <a:xfrm>
          <a:off x="0" y="2645196"/>
          <a:ext cx="7024688" cy="77930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700" kern="1200"/>
            <a:t>Produktion</a:t>
          </a:r>
          <a:endParaRPr lang="de-CH" sz="2700" kern="1200" dirty="0"/>
        </a:p>
      </dsp:txBody>
      <dsp:txXfrm>
        <a:off x="0" y="2645196"/>
        <a:ext cx="2107406" cy="779301"/>
      </dsp:txXfrm>
    </dsp:sp>
    <dsp:sp modelId="{3BEE3100-44AB-4027-A508-C0F60B24F7AD}">
      <dsp:nvSpPr>
        <dsp:cNvPr id="0" name=""/>
        <dsp:cNvSpPr/>
      </dsp:nvSpPr>
      <dsp:spPr>
        <a:xfrm>
          <a:off x="0" y="1736011"/>
          <a:ext cx="7024688" cy="77930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700" kern="1200" dirty="0"/>
            <a:t>Büro</a:t>
          </a:r>
        </a:p>
      </dsp:txBody>
      <dsp:txXfrm>
        <a:off x="0" y="1736011"/>
        <a:ext cx="2107406" cy="779301"/>
      </dsp:txXfrm>
    </dsp:sp>
    <dsp:sp modelId="{638FE138-EB8D-43E2-802E-C1DBD59FF22E}">
      <dsp:nvSpPr>
        <dsp:cNvPr id="0" name=""/>
        <dsp:cNvSpPr/>
      </dsp:nvSpPr>
      <dsp:spPr>
        <a:xfrm>
          <a:off x="0" y="826826"/>
          <a:ext cx="7024688" cy="77930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700" kern="1200" dirty="0"/>
            <a:t>Leitung</a:t>
          </a:r>
        </a:p>
      </dsp:txBody>
      <dsp:txXfrm>
        <a:off x="0" y="826826"/>
        <a:ext cx="2107406" cy="779301"/>
      </dsp:txXfrm>
    </dsp:sp>
    <dsp:sp modelId="{B556326D-9C17-4301-9DA3-FD6A581FD08A}">
      <dsp:nvSpPr>
        <dsp:cNvPr id="0" name=""/>
        <dsp:cNvSpPr/>
      </dsp:nvSpPr>
      <dsp:spPr>
        <a:xfrm>
          <a:off x="3375554" y="891768"/>
          <a:ext cx="974126" cy="649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 dirty="0"/>
            <a:t>P. Lenherr</a:t>
          </a:r>
        </a:p>
      </dsp:txBody>
      <dsp:txXfrm>
        <a:off x="3394575" y="910789"/>
        <a:ext cx="936084" cy="611375"/>
      </dsp:txXfrm>
    </dsp:sp>
    <dsp:sp modelId="{5829C2E6-29D1-4CD2-9D91-9475CCF6D979}">
      <dsp:nvSpPr>
        <dsp:cNvPr id="0" name=""/>
        <dsp:cNvSpPr/>
      </dsp:nvSpPr>
      <dsp:spPr>
        <a:xfrm>
          <a:off x="2596253" y="1541186"/>
          <a:ext cx="1266364" cy="259767"/>
        </a:xfrm>
        <a:custGeom>
          <a:avLst/>
          <a:gdLst/>
          <a:ahLst/>
          <a:cxnLst/>
          <a:rect l="0" t="0" r="0" b="0"/>
          <a:pathLst>
            <a:path>
              <a:moveTo>
                <a:pt x="1266364" y="0"/>
              </a:moveTo>
              <a:lnTo>
                <a:pt x="1266364" y="129883"/>
              </a:lnTo>
              <a:lnTo>
                <a:pt x="0" y="129883"/>
              </a:lnTo>
              <a:lnTo>
                <a:pt x="0" y="25976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3E3DB-4FFE-4E60-B223-C1D550C919F9}">
      <dsp:nvSpPr>
        <dsp:cNvPr id="0" name=""/>
        <dsp:cNvSpPr/>
      </dsp:nvSpPr>
      <dsp:spPr>
        <a:xfrm>
          <a:off x="2109190" y="1800953"/>
          <a:ext cx="974126" cy="649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 dirty="0"/>
            <a:t>S. Bühler</a:t>
          </a:r>
        </a:p>
      </dsp:txBody>
      <dsp:txXfrm>
        <a:off x="2128211" y="1819974"/>
        <a:ext cx="936084" cy="611375"/>
      </dsp:txXfrm>
    </dsp:sp>
    <dsp:sp modelId="{0399F7D2-67B8-43E1-886A-A615084DA445}">
      <dsp:nvSpPr>
        <dsp:cNvPr id="0" name=""/>
        <dsp:cNvSpPr/>
      </dsp:nvSpPr>
      <dsp:spPr>
        <a:xfrm>
          <a:off x="2550533" y="2450371"/>
          <a:ext cx="91440" cy="259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76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DAAC1-F5D7-48B4-8DB5-C6FE7FEE7168}">
      <dsp:nvSpPr>
        <dsp:cNvPr id="0" name=""/>
        <dsp:cNvSpPr/>
      </dsp:nvSpPr>
      <dsp:spPr>
        <a:xfrm>
          <a:off x="2109190" y="2710138"/>
          <a:ext cx="974126" cy="649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 dirty="0"/>
            <a:t>S. Thaler</a:t>
          </a:r>
        </a:p>
      </dsp:txBody>
      <dsp:txXfrm>
        <a:off x="2128211" y="2729159"/>
        <a:ext cx="936084" cy="611375"/>
      </dsp:txXfrm>
    </dsp:sp>
    <dsp:sp modelId="{77438133-8580-47D6-8C29-C26FAC69EB03}">
      <dsp:nvSpPr>
        <dsp:cNvPr id="0" name=""/>
        <dsp:cNvSpPr/>
      </dsp:nvSpPr>
      <dsp:spPr>
        <a:xfrm>
          <a:off x="3862617" y="1541186"/>
          <a:ext cx="1266364" cy="259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883"/>
              </a:lnTo>
              <a:lnTo>
                <a:pt x="1266364" y="129883"/>
              </a:lnTo>
              <a:lnTo>
                <a:pt x="1266364" y="25976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55B60-9761-4D11-86F3-10E87B40EEE8}">
      <dsp:nvSpPr>
        <dsp:cNvPr id="0" name=""/>
        <dsp:cNvSpPr/>
      </dsp:nvSpPr>
      <dsp:spPr>
        <a:xfrm>
          <a:off x="4641919" y="1800953"/>
          <a:ext cx="974126" cy="649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 dirty="0"/>
            <a:t>B. Huber</a:t>
          </a:r>
        </a:p>
      </dsp:txBody>
      <dsp:txXfrm>
        <a:off x="4660940" y="1819974"/>
        <a:ext cx="936084" cy="611375"/>
      </dsp:txXfrm>
    </dsp:sp>
    <dsp:sp modelId="{F30E1470-5736-48F7-9618-3B8BB3B86F7B}">
      <dsp:nvSpPr>
        <dsp:cNvPr id="0" name=""/>
        <dsp:cNvSpPr/>
      </dsp:nvSpPr>
      <dsp:spPr>
        <a:xfrm>
          <a:off x="3862617" y="2450371"/>
          <a:ext cx="1266364" cy="259767"/>
        </a:xfrm>
        <a:custGeom>
          <a:avLst/>
          <a:gdLst/>
          <a:ahLst/>
          <a:cxnLst/>
          <a:rect l="0" t="0" r="0" b="0"/>
          <a:pathLst>
            <a:path>
              <a:moveTo>
                <a:pt x="1266364" y="0"/>
              </a:moveTo>
              <a:lnTo>
                <a:pt x="1266364" y="129883"/>
              </a:lnTo>
              <a:lnTo>
                <a:pt x="0" y="129883"/>
              </a:lnTo>
              <a:lnTo>
                <a:pt x="0" y="25976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06A49-C103-444F-B11F-3C3243DF7D7A}">
      <dsp:nvSpPr>
        <dsp:cNvPr id="0" name=""/>
        <dsp:cNvSpPr/>
      </dsp:nvSpPr>
      <dsp:spPr>
        <a:xfrm>
          <a:off x="3375554" y="2710138"/>
          <a:ext cx="974126" cy="649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 dirty="0"/>
            <a:t>K. Abt</a:t>
          </a:r>
        </a:p>
      </dsp:txBody>
      <dsp:txXfrm>
        <a:off x="3394575" y="2729159"/>
        <a:ext cx="936084" cy="611375"/>
      </dsp:txXfrm>
    </dsp:sp>
    <dsp:sp modelId="{7F83E2EA-7130-4F5B-8A14-66C4A8C98949}">
      <dsp:nvSpPr>
        <dsp:cNvPr id="0" name=""/>
        <dsp:cNvSpPr/>
      </dsp:nvSpPr>
      <dsp:spPr>
        <a:xfrm>
          <a:off x="5083262" y="2450371"/>
          <a:ext cx="91440" cy="259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76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B5D64-78CB-45B6-BA57-94073E304B51}">
      <dsp:nvSpPr>
        <dsp:cNvPr id="0" name=""/>
        <dsp:cNvSpPr/>
      </dsp:nvSpPr>
      <dsp:spPr>
        <a:xfrm>
          <a:off x="4641919" y="2710138"/>
          <a:ext cx="974126" cy="649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 dirty="0"/>
            <a:t>F. Birrer</a:t>
          </a:r>
        </a:p>
      </dsp:txBody>
      <dsp:txXfrm>
        <a:off x="4660940" y="2729159"/>
        <a:ext cx="936084" cy="611375"/>
      </dsp:txXfrm>
    </dsp:sp>
    <dsp:sp modelId="{739C3CDA-DCCF-42DE-BD2D-57E78BCE88E7}">
      <dsp:nvSpPr>
        <dsp:cNvPr id="0" name=""/>
        <dsp:cNvSpPr/>
      </dsp:nvSpPr>
      <dsp:spPr>
        <a:xfrm>
          <a:off x="5128982" y="2450371"/>
          <a:ext cx="1266364" cy="259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883"/>
              </a:lnTo>
              <a:lnTo>
                <a:pt x="1266364" y="129883"/>
              </a:lnTo>
              <a:lnTo>
                <a:pt x="1266364" y="25976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F2B2D-AE8C-46B9-B8B5-CB197ACF3B6E}">
      <dsp:nvSpPr>
        <dsp:cNvPr id="0" name=""/>
        <dsp:cNvSpPr/>
      </dsp:nvSpPr>
      <dsp:spPr>
        <a:xfrm>
          <a:off x="5908283" y="2710138"/>
          <a:ext cx="974126" cy="649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700" kern="1200" dirty="0"/>
            <a:t>M. Suter</a:t>
          </a:r>
        </a:p>
      </dsp:txBody>
      <dsp:txXfrm>
        <a:off x="5927304" y="2729159"/>
        <a:ext cx="936084" cy="611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02-21T19:08:02.3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CEAD1F-A393-45DC-96ED-BF3ED790EFAC}" emma:medium="tactile" emma:mode="ink">
          <msink:context xmlns:msink="http://schemas.microsoft.com/ink/2010/main" type="inkDrawing" rotatedBoundingBox="17090,6037 21874,4619 23052,8593 18268,10011" hotPoints="22207,7457 19926,9737 17646,7457 19926,5177" semanticType="enclosure" shapeName="Circle"/>
        </emma:interpretation>
      </emma:emma>
    </inkml:annotationXML>
    <inkml:trace contextRef="#ctx0" brushRef="#br0">1814 5 0,'-24'0'47,"-1"0"-32,1 0 1,-1 0-1,1 0 1,-1 0-16,0 0 16,-24 0-16,0 0 15,24 0-15,-24 0 16,25 21-16,-25-21 15,24 22-15,-24 0 16,24-22-16,1 21 16,-1-21-16,-24 22 15,24-22 1,1 22-16,-25-22 15,24 21-15,-24-21 0,24 22 16,1-22-16,-1 21 16,-24 1-16,24-22 31,1 0-31,-1 0 15,25 22-15,-24-22 16,-1 21-16,1-21 16,-1 22-16,-24 0 15,24-1-15,-24 1 16,0-1-16,0 1 15,0 21-15,-1-21 16,26 0-16,-1-1 16,1-21-16,24 22 15,-25-22-15,25 21 16,-24 1-16,24 0 15,-25-1-15,0 1 16,1-1-16,-1 1 16,25 0-16,0-1 15,-24 1-15,-1 21 16,0-21-16,1 21 15,24-21-15,-25 21 16,25-21-16,0 21 16,-24-22-16,24 1 15,0 0 1,0-1-16,0 23 15,-25-23-15,25 1 16,0-1 0,0 1-16,0 21 15,0-21-15,0-1 16,0 1-16,0 0 15,0 21-15,0 0 16,0-21-16,0 21 16,0 0-16,0 1 15,0-23-15,0 1 16,0 21-16,0-21 15,0-1-15,0 1 16,0 0-16,0-1 16,0 1-1,0 21-15,0-21 16,25-1-16,-25 1 15,24-1-15,-24 1 16,25 21-16,-25-21 16,24 21-16,1-21 15,0-1 1,-25 23-16,24-23 15,1 23-15,-25-23 16,49 1-16,-49-1 16,25 1-16,-1 0 15,1 21 1,-1-21-1,1-1-15,-25 1 16,24-1 0,1 1-16,0-22 15,-1 22-15,1 21 16,-1-43-16,1 43 15,-1-21-15,1-1 16,24 1-16,0 21 16,-24-21-16,0-1 15,24 1-15,-25 0 16,1-1-1,-1 1-15,1 0 16,24-1-16,-24 1 16,24-1-1,-25 1-15,26 0 16,-1-1-16,25 23 15,-25-1-15,24-22 16,-48 1-16,49-22 16,-25 22-16,25-1 15,-25-21-15,0 22 16,25-22-16,-1 0 15,1 0-15,-25 0 16,50 0-16,0 0 16,-25-22-16,24 1 15,-24-23-15,24 44 16,-24-43-16,0 22 15,24-23-15,-24 1 16,-1 0-16,1 43 16,0-22-16,-50 1 15,50-1-15,-49 0 16,24 1-16,0-1 15,-24 0-15,24 1 16,-25-1-16,26-21 31,-26 21-31,25 1 0,0-22 16,-24 21-16,24-21 15,-24-22-15,24 22 16,-25-1-16,26-21 16,-1 22-16,-25-22 15,75-151 1,-75 151-16,1 0 15,-1 1-15,1-1 16,0 0-16,-1-43 16,-24 43-16,25 0 15,-25 0-15,24 43 16,-24-21-16,0-22 15,0 22-15,0-22 16,0 22-16,0 0 16,0-22-16,0 22 15,0-1 1,0 1-16,0 0 15,0 0-15,0-1 0,0 23 16,0-22 0,0-1-16,0 1 0,-24 22 15,-1-1 1,25 0-16,-24 22 15,24-21-15,0-1 16,-25 0-16,25 1 16,-25-1-1,1 22-15,24-21 16,-25-1-1,1 0 1,-1 1 0,1 21-16,-26-22 15,26 0-15,-50-21 16,0 43-16,25-21 15,0 21-15,24-22 16,1 22 0,-25-43-1,24 21 1,-24 22-1,24-22 1,-48 22-16,23 0 0,1 0 16,0-21-16,25 21 15,-1 0-15,0 0 16,1 0 46,-25 0-62,0 0 16,-25 0-16,-25 0 15,26 0-15,24 0 16,-1 0-16,26 0 16,-25 0-16,24 0 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02-21T19:08:07.88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0 261 0,'57'0'109,"-1"0"-93,1 0-16,27 0 15,29 0-15,-28 0 16,-1-28-16,58-28 15,-30 27-15,30 1 16,27 28 0,-28-28-16,0 28 0,0-28 15,29 28-15,-29-28 16,-28 28-1,-29 0-15,29-29 16,-28 29-16,-1 0 16,-27 0-16,-1 0 15,1 0 1,-29 0-16,0 0 15,0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02-21T19:08:27.8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1814 5 0,'-24'0'47,"-1"0"-32,1 0 1,-1 0-1,1 0 1,-1 0-16,0 0 16,-24 0-16,0 0 15,24 0-15,-24 0 16,25 21-16,-25-21 15,24 22-15,-24 0 16,24-22-16,1 21 16,-1-21-16,-24 22 15,24-22 1,1 22-16,-25-22 15,24 21-15,-24-21 0,24 22 16,1-22-16,-1 21 16,-24 1-16,24-22 31,1 0-31,-1 0 15,25 22-15,-24-22 16,-1 21-16,1-21 16,-1 22-16,-24 0 15,24-1-15,-24 1 16,0-1-16,0 1 15,0 21-15,-1-21 16,26 0-16,-1-1 16,1-21-16,24 22 15,-25-22-15,25 21 16,-24 1-16,24 0 15,-25-1-15,0 1 16,1-1-16,-1 1 16,25 0-16,0-1 15,-24 1-15,-1 21 16,0-21-16,1 21 15,24-21-15,-25 21 16,25-21-16,0 21 16,-24-22-16,24 1 15,0 0 1,0-1-16,0 23 15,-25-23-15,25 1 16,0-1 0,0 1-16,0 21 15,0-21-15,0-1 16,0 1-16,0 0 15,0 21-15,0 0 16,0-21-16,0 21 16,0 0-16,0 1 15,0-23-15,0 1 16,0 21-16,0-21 15,0-1-15,0 1 16,0 0-16,0-1 16,0 1-1,0 21-15,0-21 16,25-1-16,-25 1 15,24-1-15,-24 1 16,25 21-16,-25-21 16,24 21-16,1-21 15,0-1 1,-25 23-16,24-23 15,1 23-15,-25-23 16,49 1-16,-49-1 16,25 1-16,-1 0 15,1 21 1,-1-21-1,1-1-15,-25 1 16,24-1 0,1 1-16,0-22 15,-1 22-15,1 21 16,-1-43-16,1 43 15,-1-21-15,1-1 16,24 1-16,0 21 16,-24-21-16,0-1 15,24 1-15,-25 0 16,1-1-1,-1 1-15,1 0 16,24-1-16,-24 1 16,24-1-1,-25 1-15,26 0 16,-1-1-16,25 23 15,-25-1-15,24-22 16,-48 1-16,49-22 16,-25 22-16,25-1 15,-25-21-15,0 22 16,25-22-16,-1 0 15,1 0-15,-25 0 16,50 0-16,0 0 16,-25-22-16,24 1 15,-24-23-15,24 44 16,-24-43-16,0 22 15,24-23-15,-24 1 16,-1 0-16,1 43 16,0-22-16,-50 1 15,50-1-15,-49 0 16,24 1-16,0-1 15,-24 0-15,24 1 16,-25-1-16,26-21 31,-26 21-31,25 1 0,0-22 16,-24 21-16,24-21 15,-24-22-15,24 22 16,-25-1-16,26-21 16,-1 22-16,-25-22 15,75-151 1,-75 151-16,1 0 15,-1 1-15,1-1 16,0 0-16,-1-43 16,-24 43-16,25 0 15,-25 0-15,24 43 16,-24-21-16,0-22 15,0 22-15,0-22 16,0 22-16,0 0 16,0-22-16,0 22 15,0-1 1,0 1-16,0 0 15,0 0-15,0-1 0,0 23 16,0-22 0,0-1-16,0 1 0,-24 22 15,-1-1 1,25 0-16,-24 22 15,24-21-15,0-1 16,-25 0-16,25 1 16,-25-1-1,1 22-15,24-21 16,-25-1-1,1 0 1,-1 1 0,1 21-16,-26-22 15,26 0-15,-50-21 16,0 43-16,25-21 15,0 21-15,24-22 16,1 22 0,-25-43-1,24 21 1,-24 22-1,24-22 1,-48 22-16,23 0 0,1 0 16,0-21-16,25 21 15,-1 0-15,0 0 16,1 0 46,-25 0-62,0 0 16,-25 0-16,-25 0 15,26 0-15,24 0 16,-1 0-16,26 0 16,-25 0-16,24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6-02-21T19:08:34.65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0 261 0,'57'0'109,"-1"0"-93,1 0-16,27 0 15,29 0-15,-28 0 16,-1-28-16,58-28 15,-30 27-15,30 1 16,27 28 0,-28-28-16,0 28 0,0-28 15,29 28-15,-29-28 16,-28 28-1,-29 0-15,29-29 16,-28 29-16,-1 0 16,-27 0-16,-1 0 15,1 0 1,-29 0-16,0 0 15,0 0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373B-6107-406D-9E1A-188EF037B752}" type="datetimeFigureOut">
              <a:rPr lang="de-CH" smtClean="0"/>
              <a:t>24.01.2022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155A-0B2F-477B-A593-0AB45CD2380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230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373B-6107-406D-9E1A-188EF037B752}" type="datetimeFigureOut">
              <a:rPr lang="de-CH" smtClean="0"/>
              <a:t>24.01.2022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155A-0B2F-477B-A593-0AB45CD2380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445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373B-6107-406D-9E1A-188EF037B752}" type="datetimeFigureOut">
              <a:rPr lang="de-CH" smtClean="0"/>
              <a:t>24.01.2022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155A-0B2F-477B-A593-0AB45CD2380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107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373B-6107-406D-9E1A-188EF037B752}" type="datetimeFigureOut">
              <a:rPr lang="de-CH" smtClean="0"/>
              <a:t>24.01.2022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155A-0B2F-477B-A593-0AB45CD2380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07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373B-6107-406D-9E1A-188EF037B752}" type="datetimeFigureOut">
              <a:rPr lang="de-CH" smtClean="0"/>
              <a:t>24.01.2022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155A-0B2F-477B-A593-0AB45CD2380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871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373B-6107-406D-9E1A-188EF037B752}" type="datetimeFigureOut">
              <a:rPr lang="de-CH" smtClean="0"/>
              <a:t>24.01.2022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155A-0B2F-477B-A593-0AB45CD2380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398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373B-6107-406D-9E1A-188EF037B752}" type="datetimeFigureOut">
              <a:rPr lang="de-CH" smtClean="0"/>
              <a:t>24.01.2022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155A-0B2F-477B-A593-0AB45CD2380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058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373B-6107-406D-9E1A-188EF037B752}" type="datetimeFigureOut">
              <a:rPr lang="de-CH" smtClean="0"/>
              <a:t>24.01.2022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155A-0B2F-477B-A593-0AB45CD2380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826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373B-6107-406D-9E1A-188EF037B752}" type="datetimeFigureOut">
              <a:rPr lang="de-CH" smtClean="0"/>
              <a:t>24.01.2022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155A-0B2F-477B-A593-0AB45CD2380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375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373B-6107-406D-9E1A-188EF037B752}" type="datetimeFigureOut">
              <a:rPr lang="de-CH" smtClean="0"/>
              <a:t>24.01.2022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155A-0B2F-477B-A593-0AB45CD2380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19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1373B-6107-406D-9E1A-188EF037B752}" type="datetimeFigureOut">
              <a:rPr lang="de-CH" smtClean="0"/>
              <a:t>24.01.2022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155A-0B2F-477B-A593-0AB45CD2380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457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bio-swiss.ch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39896" y="1874844"/>
            <a:ext cx="7024592" cy="4251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1373B-6107-406D-9E1A-188EF037B752}" type="datetimeFigureOut">
              <a:rPr lang="de-CH" smtClean="0"/>
              <a:t>24.01.2022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D155A-0B2F-477B-A593-0AB45CD2380A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Rechteck 9"/>
          <p:cNvSpPr/>
          <p:nvPr userDrawn="1"/>
        </p:nvSpPr>
        <p:spPr>
          <a:xfrm>
            <a:off x="1890960" y="46035"/>
            <a:ext cx="7164288" cy="1600206"/>
          </a:xfrm>
          <a:prstGeom prst="rect">
            <a:avLst/>
          </a:prstGeom>
          <a:solidFill>
            <a:srgbClr val="BCEC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 userDrawn="1"/>
        </p:nvSpPr>
        <p:spPr>
          <a:xfrm>
            <a:off x="0" y="0"/>
            <a:ext cx="1835696" cy="6858000"/>
          </a:xfrm>
          <a:prstGeom prst="rect">
            <a:avLst/>
          </a:prstGeom>
          <a:solidFill>
            <a:srgbClr val="D8F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0"/>
          <a:stretch/>
        </p:blipFill>
        <p:spPr>
          <a:xfrm>
            <a:off x="104201" y="116632"/>
            <a:ext cx="1574903" cy="2088232"/>
          </a:xfrm>
          <a:prstGeom prst="rect">
            <a:avLst/>
          </a:prstGeom>
        </p:spPr>
      </p:pic>
      <p:pic>
        <p:nvPicPr>
          <p:cNvPr id="14" name="Grafik 13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3097"/>
            <a:ext cx="1271725" cy="103236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411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79712" y="2882268"/>
            <a:ext cx="7056784" cy="1470025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Pirmin Lenherr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7056784" cy="1224136"/>
          </a:xfrm>
        </p:spPr>
        <p:txBody>
          <a:bodyPr/>
          <a:lstStyle/>
          <a:p>
            <a:r>
              <a:rPr lang="de-CH" dirty="0" err="1"/>
              <a:t>Powerpoint</a:t>
            </a:r>
            <a:r>
              <a:rPr lang="de-CH" dirty="0"/>
              <a:t> schnell und schön!?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0" y="2312875"/>
            <a:ext cx="1835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Lage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Produktion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Sorten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Bio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Team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Leitung</a:t>
            </a:r>
          </a:p>
        </p:txBody>
      </p:sp>
    </p:spTree>
    <p:extLst>
      <p:ext uri="{BB962C8B-B14F-4D97-AF65-F5344CB8AC3E}">
        <p14:creationId xmlns:p14="http://schemas.microsoft.com/office/powerpoint/2010/main" val="394892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Von Willisau in die Schweiz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26" name="Picture 2" descr="http://www.reliefs.ch/gemeindekarte/gemeindekarte2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895" y="1700808"/>
            <a:ext cx="6967049" cy="44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3635896" y="1874844"/>
            <a:ext cx="1728192" cy="11941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 flipV="1">
            <a:off x="5516492" y="3367371"/>
            <a:ext cx="999724" cy="15010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Freihand 14"/>
              <p14:cNvContentPartPr/>
              <p14:nvPr/>
            </p14:nvContentPartPr>
            <p14:xfrm>
              <a:off x="6156176" y="1938280"/>
              <a:ext cx="1480840" cy="1130680"/>
            </p14:xfrm>
          </p:contentPart>
        </mc:Choice>
        <mc:Fallback xmlns="">
          <p:pic>
            <p:nvPicPr>
              <p:cNvPr id="15" name="Freihand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4298" y="1926397"/>
                <a:ext cx="1504597" cy="1154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Freihand 15"/>
              <p14:cNvContentPartPr/>
              <p14:nvPr/>
            </p14:nvContentPartPr>
            <p14:xfrm>
              <a:off x="3851920" y="5208831"/>
              <a:ext cx="924480" cy="96840"/>
            </p14:xfrm>
          </p:contentPart>
        </mc:Choice>
        <mc:Fallback xmlns="">
          <p:pic>
            <p:nvPicPr>
              <p:cNvPr id="16" name="Freihand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4059" y="5112352"/>
                <a:ext cx="1020203" cy="289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Freihand 17"/>
              <p14:cNvContentPartPr/>
              <p14:nvPr/>
            </p14:nvContentPartPr>
            <p14:xfrm>
              <a:off x="2155056" y="4060365"/>
              <a:ext cx="1480840" cy="1130680"/>
            </p14:xfrm>
          </p:contentPart>
        </mc:Choice>
        <mc:Fallback xmlns="">
          <p:pic>
            <p:nvPicPr>
              <p:cNvPr id="18" name="Freihand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3178" y="4048482"/>
                <a:ext cx="1504597" cy="1154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Freihand 18"/>
              <p14:cNvContentPartPr/>
              <p14:nvPr/>
            </p14:nvContentPartPr>
            <p14:xfrm>
              <a:off x="4989952" y="3146156"/>
              <a:ext cx="924480" cy="96840"/>
            </p14:xfrm>
          </p:contentPart>
        </mc:Choice>
        <mc:Fallback xmlns="">
          <p:pic>
            <p:nvPicPr>
              <p:cNvPr id="19" name="Freihand 1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42091" y="3049677"/>
                <a:ext cx="1020203" cy="289797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feld 19"/>
          <p:cNvSpPr txBox="1"/>
          <p:nvPr/>
        </p:nvSpPr>
        <p:spPr>
          <a:xfrm>
            <a:off x="0" y="2312875"/>
            <a:ext cx="1835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Lage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Produktion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Sorten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Bio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Team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Leitung</a:t>
            </a:r>
          </a:p>
        </p:txBody>
      </p:sp>
    </p:spTree>
    <p:extLst>
      <p:ext uri="{BB962C8B-B14F-4D97-AF65-F5344CB8AC3E}">
        <p14:creationId xmlns:p14="http://schemas.microsoft.com/office/powerpoint/2010/main" val="345329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Plantage in Willisau</a:t>
            </a: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603650292"/>
              </p:ext>
            </p:extLst>
          </p:nvPr>
        </p:nvGraphicFramePr>
        <p:xfrm>
          <a:off x="1979712" y="1772816"/>
          <a:ext cx="7056784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www.lubera.com/bilder/rot/produkte_1200/birne-saxonia-elektras-leicht-erroetende-herbstbirne-226468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18"/>
          <a:stretch/>
        </p:blipFill>
        <p:spPr bwMode="auto">
          <a:xfrm>
            <a:off x="1907704" y="3341911"/>
            <a:ext cx="7128792" cy="33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0" y="2312875"/>
            <a:ext cx="1835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Lage</a:t>
            </a:r>
          </a:p>
          <a:p>
            <a:r>
              <a:rPr lang="de-CH" sz="2800" dirty="0"/>
              <a:t>Produktion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Sorten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Bio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Team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Leitung</a:t>
            </a:r>
          </a:p>
        </p:txBody>
      </p:sp>
    </p:spTree>
    <p:extLst>
      <p:ext uri="{BB962C8B-B14F-4D97-AF65-F5344CB8AC3E}">
        <p14:creationId xmlns:p14="http://schemas.microsoft.com/office/powerpoint/2010/main" val="259801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Unsere Helden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234146"/>
              </p:ext>
            </p:extLst>
          </p:nvPr>
        </p:nvGraphicFramePr>
        <p:xfrm>
          <a:off x="1939924" y="1874838"/>
          <a:ext cx="7096571" cy="4866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0" y="2312875"/>
            <a:ext cx="1835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Lage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Produktion</a:t>
            </a:r>
          </a:p>
          <a:p>
            <a:r>
              <a:rPr lang="de-CH" sz="2800" dirty="0"/>
              <a:t>Sorten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Bio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Team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Leitung</a:t>
            </a:r>
          </a:p>
        </p:txBody>
      </p:sp>
    </p:spTree>
    <p:extLst>
      <p:ext uri="{BB962C8B-B14F-4D97-AF65-F5344CB8AC3E}">
        <p14:creationId xmlns:p14="http://schemas.microsoft.com/office/powerpoint/2010/main" val="285198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Rundum gut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427129"/>
              </p:ext>
            </p:extLst>
          </p:nvPr>
        </p:nvGraphicFramePr>
        <p:xfrm>
          <a:off x="1939925" y="1874838"/>
          <a:ext cx="7024563" cy="4794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0" y="2312875"/>
            <a:ext cx="1835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Lage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Produktion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Sorten</a:t>
            </a:r>
          </a:p>
          <a:p>
            <a:r>
              <a:rPr lang="de-CH" sz="2800" dirty="0"/>
              <a:t>Bio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Team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Leitung</a:t>
            </a:r>
          </a:p>
        </p:txBody>
      </p:sp>
    </p:spTree>
    <p:extLst>
      <p:ext uri="{BB962C8B-B14F-4D97-AF65-F5344CB8AC3E}">
        <p14:creationId xmlns:p14="http://schemas.microsoft.com/office/powerpoint/2010/main" val="2674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Mit uns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581046"/>
              </p:ext>
            </p:extLst>
          </p:nvPr>
        </p:nvGraphicFramePr>
        <p:xfrm>
          <a:off x="1939925" y="1874838"/>
          <a:ext cx="7024688" cy="425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0" y="2312875"/>
            <a:ext cx="1835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Lage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Produktion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Sorten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Bio</a:t>
            </a:r>
          </a:p>
          <a:p>
            <a:r>
              <a:rPr lang="de-CH" sz="2800" dirty="0"/>
              <a:t>Team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Leitung</a:t>
            </a:r>
          </a:p>
        </p:txBody>
      </p:sp>
    </p:spTree>
    <p:extLst>
      <p:ext uri="{BB962C8B-B14F-4D97-AF65-F5344CB8AC3E}">
        <p14:creationId xmlns:p14="http://schemas.microsoft.com/office/powerpoint/2010/main" val="57663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Leitung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4469160" y="2060848"/>
            <a:ext cx="1800200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P. Lenherr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2195736" y="3293368"/>
            <a:ext cx="1800200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S. Bühler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436790" y="3293368"/>
            <a:ext cx="1800200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B. Huber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6886600" y="3293368"/>
            <a:ext cx="1800200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S. Thaler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5396396" y="4188605"/>
            <a:ext cx="1800200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K. Abt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3536690" y="5234235"/>
            <a:ext cx="1800200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F. Birrer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7236296" y="5234235"/>
            <a:ext cx="1800200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R. Stutz</a:t>
            </a:r>
          </a:p>
        </p:txBody>
      </p:sp>
      <p:cxnSp>
        <p:nvCxnSpPr>
          <p:cNvPr id="12" name="Gekrümmte Verbindung 11"/>
          <p:cNvCxnSpPr>
            <a:stCxn id="4" idx="2"/>
            <a:endCxn id="5" idx="0"/>
          </p:cNvCxnSpPr>
          <p:nvPr/>
        </p:nvCxnSpPr>
        <p:spPr>
          <a:xfrm rot="5400000">
            <a:off x="3868316" y="1792424"/>
            <a:ext cx="728464" cy="2273424"/>
          </a:xfrm>
          <a:prstGeom prst="curvedConnector3">
            <a:avLst>
              <a:gd name="adj1" fmla="val 50000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krümmte Verbindung 15"/>
          <p:cNvCxnSpPr>
            <a:stCxn id="4" idx="2"/>
            <a:endCxn id="6" idx="0"/>
          </p:cNvCxnSpPr>
          <p:nvPr/>
        </p:nvCxnSpPr>
        <p:spPr>
          <a:xfrm rot="5400000">
            <a:off x="4988843" y="2912951"/>
            <a:ext cx="728464" cy="32370"/>
          </a:xfrm>
          <a:prstGeom prst="curvedConnector3">
            <a:avLst>
              <a:gd name="adj1" fmla="val 50000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krümmte Verbindung 16"/>
          <p:cNvCxnSpPr>
            <a:stCxn id="4" idx="2"/>
            <a:endCxn id="7" idx="0"/>
          </p:cNvCxnSpPr>
          <p:nvPr/>
        </p:nvCxnSpPr>
        <p:spPr>
          <a:xfrm rot="16200000" flipH="1">
            <a:off x="6213748" y="1720416"/>
            <a:ext cx="728464" cy="2417440"/>
          </a:xfrm>
          <a:prstGeom prst="curvedConnector3">
            <a:avLst>
              <a:gd name="adj1" fmla="val 50000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krümmte Verbindung 17"/>
          <p:cNvCxnSpPr>
            <a:stCxn id="7" idx="2"/>
            <a:endCxn id="8" idx="0"/>
          </p:cNvCxnSpPr>
          <p:nvPr/>
        </p:nvCxnSpPr>
        <p:spPr>
          <a:xfrm rot="5400000">
            <a:off x="6846008" y="3247912"/>
            <a:ext cx="391181" cy="1490204"/>
          </a:xfrm>
          <a:prstGeom prst="curvedConnector3">
            <a:avLst>
              <a:gd name="adj1" fmla="val 50000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krümmte Verbindung 18"/>
          <p:cNvCxnSpPr>
            <a:stCxn id="8" idx="2"/>
            <a:endCxn id="9" idx="0"/>
          </p:cNvCxnSpPr>
          <p:nvPr/>
        </p:nvCxnSpPr>
        <p:spPr>
          <a:xfrm rot="5400000">
            <a:off x="5095856" y="4033595"/>
            <a:ext cx="541574" cy="1859706"/>
          </a:xfrm>
          <a:prstGeom prst="curvedConnector3">
            <a:avLst>
              <a:gd name="adj1" fmla="val 50000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bgerundetes Rechteck 28"/>
          <p:cNvSpPr/>
          <p:nvPr/>
        </p:nvSpPr>
        <p:spPr>
          <a:xfrm>
            <a:off x="5372844" y="5234235"/>
            <a:ext cx="1800200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M. Suter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0" y="2312875"/>
            <a:ext cx="1835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Lage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Produktion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Sorten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Bio</a:t>
            </a:r>
          </a:p>
          <a:p>
            <a:r>
              <a:rPr lang="de-CH" sz="2800" dirty="0">
                <a:solidFill>
                  <a:schemeClr val="bg1">
                    <a:lumMod val="85000"/>
                  </a:schemeClr>
                </a:solidFill>
              </a:rPr>
              <a:t>Team</a:t>
            </a:r>
          </a:p>
          <a:p>
            <a:r>
              <a:rPr lang="de-CH" sz="2800" dirty="0"/>
              <a:t>Leitung</a:t>
            </a:r>
          </a:p>
        </p:txBody>
      </p:sp>
      <p:cxnSp>
        <p:nvCxnSpPr>
          <p:cNvPr id="20" name="Gekrümmte Verbindung 19"/>
          <p:cNvCxnSpPr>
            <a:stCxn id="8" idx="2"/>
            <a:endCxn id="29" idx="0"/>
          </p:cNvCxnSpPr>
          <p:nvPr/>
        </p:nvCxnSpPr>
        <p:spPr>
          <a:xfrm rot="5400000">
            <a:off x="6013933" y="4951672"/>
            <a:ext cx="541574" cy="23552"/>
          </a:xfrm>
          <a:prstGeom prst="curvedConnector3">
            <a:avLst>
              <a:gd name="adj1" fmla="val 50000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krümmte Verbindung 20"/>
          <p:cNvCxnSpPr>
            <a:stCxn id="8" idx="2"/>
            <a:endCxn id="10" idx="0"/>
          </p:cNvCxnSpPr>
          <p:nvPr/>
        </p:nvCxnSpPr>
        <p:spPr>
          <a:xfrm rot="16200000" flipH="1">
            <a:off x="6945659" y="4043498"/>
            <a:ext cx="541574" cy="1839900"/>
          </a:xfrm>
          <a:prstGeom prst="curvedConnector3">
            <a:avLst>
              <a:gd name="adj1" fmla="val 50000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89512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Bildschirmpräsentation (4:3)</PresentationFormat>
  <Paragraphs>83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Larissa</vt:lpstr>
      <vt:lpstr>Pirmin Lenherr</vt:lpstr>
      <vt:lpstr>Von Willisau in die Schweiz</vt:lpstr>
      <vt:lpstr>Plantage in Willisau</vt:lpstr>
      <vt:lpstr>Unsere Helden</vt:lpstr>
      <vt:lpstr>Rundum gut</vt:lpstr>
      <vt:lpstr>Mit uns</vt:lpstr>
      <vt:lpstr>Leitung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Pirmin</dc:creator>
  <cp:lastModifiedBy>Pirmin Lenherr</cp:lastModifiedBy>
  <cp:revision>37</cp:revision>
  <dcterms:created xsi:type="dcterms:W3CDTF">2014-02-09T12:50:18Z</dcterms:created>
  <dcterms:modified xsi:type="dcterms:W3CDTF">2022-01-24T14:12:41Z</dcterms:modified>
</cp:coreProperties>
</file>